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81" r:id="rId4"/>
    <p:sldMasterId id="2147483682" r:id="rId5"/>
    <p:sldMasterId id="2147483683"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Lst>
  <p:sldSz cy="10287000" cx="18288000"/>
  <p:notesSz cx="6858000" cy="9144000"/>
  <p:embeddedFontLst>
    <p:embeddedFont>
      <p:font typeface="Halant"/>
      <p:bold r:id="rId19"/>
    </p:embeddedFont>
    <p:embeddedFont>
      <p:font typeface="Inter"/>
      <p:regular r:id="rId20"/>
      <p:bold r:id="rId21"/>
      <p:italic r:id="rId22"/>
      <p:boldItalic r:id="rId2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2880">
          <p15:clr>
            <a:srgbClr val="000000"/>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Inter-regular.fntdata"/><Relationship Id="rId11" Type="http://schemas.openxmlformats.org/officeDocument/2006/relationships/slide" Target="slides/slide4.xml"/><Relationship Id="rId22" Type="http://schemas.openxmlformats.org/officeDocument/2006/relationships/font" Target="fonts/Inter-italic.fntdata"/><Relationship Id="rId10" Type="http://schemas.openxmlformats.org/officeDocument/2006/relationships/slide" Target="slides/slide3.xml"/><Relationship Id="rId21" Type="http://schemas.openxmlformats.org/officeDocument/2006/relationships/font" Target="fonts/Inter-bold.fntdata"/><Relationship Id="rId13" Type="http://schemas.openxmlformats.org/officeDocument/2006/relationships/slide" Target="slides/slide6.xml"/><Relationship Id="rId12" Type="http://schemas.openxmlformats.org/officeDocument/2006/relationships/slide" Target="slides/slide5.xml"/><Relationship Id="rId23" Type="http://schemas.openxmlformats.org/officeDocument/2006/relationships/font" Target="fonts/Inter-boldItalic.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2.xml"/><Relationship Id="rId15" Type="http://schemas.openxmlformats.org/officeDocument/2006/relationships/slide" Target="slides/slide8.xml"/><Relationship Id="rId14" Type="http://schemas.openxmlformats.org/officeDocument/2006/relationships/slide" Target="slides/slide7.xml"/><Relationship Id="rId17" Type="http://schemas.openxmlformats.org/officeDocument/2006/relationships/slide" Target="slides/slide10.xml"/><Relationship Id="rId16" Type="http://schemas.openxmlformats.org/officeDocument/2006/relationships/slide" Target="slides/slide9.xml"/><Relationship Id="rId5" Type="http://schemas.openxmlformats.org/officeDocument/2006/relationships/slideMaster" Target="slideMasters/slideMaster2.xml"/><Relationship Id="rId19" Type="http://schemas.openxmlformats.org/officeDocument/2006/relationships/font" Target="fonts/Halant-bold.fntdata"/><Relationship Id="rId6" Type="http://schemas.openxmlformats.org/officeDocument/2006/relationships/slideMaster" Target="slideMasters/slideMaster3.xml"/><Relationship Id="rId18" Type="http://schemas.openxmlformats.org/officeDocument/2006/relationships/slide" Target="slides/slide11.xml"/><Relationship Id="rId7" Type="http://schemas.openxmlformats.org/officeDocument/2006/relationships/notesMaster" Target="notesMasters/notesMaster1.xml"/><Relationship Id="rId8"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0" name="Shape 200"/>
        <p:cNvGrpSpPr/>
        <p:nvPr/>
      </p:nvGrpSpPr>
      <p:grpSpPr>
        <a:xfrm>
          <a:off x="0" y="0"/>
          <a:ext cx="0" cy="0"/>
          <a:chOff x="0" y="0"/>
          <a:chExt cx="0" cy="0"/>
        </a:xfrm>
      </p:grpSpPr>
      <p:sp>
        <p:nvSpPr>
          <p:cNvPr id="201" name="Google Shape;201;g2ee68f366de_0_1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2" name="Google Shape;202;g2ee68f366de_0_14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8" name="Shape 408"/>
        <p:cNvGrpSpPr/>
        <p:nvPr/>
      </p:nvGrpSpPr>
      <p:grpSpPr>
        <a:xfrm>
          <a:off x="0" y="0"/>
          <a:ext cx="0" cy="0"/>
          <a:chOff x="0" y="0"/>
          <a:chExt cx="0" cy="0"/>
        </a:xfrm>
      </p:grpSpPr>
      <p:sp>
        <p:nvSpPr>
          <p:cNvPr id="409" name="Google Shape;409;g33c5296842a_0_3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solidFill>
                  <a:schemeClr val="dk1"/>
                </a:solidFill>
              </a:rPr>
              <a:t>The early 19th century was a time of </a:t>
            </a:r>
            <a:r>
              <a:rPr b="1" lang="en-US">
                <a:solidFill>
                  <a:schemeClr val="dk1"/>
                </a:solidFill>
              </a:rPr>
              <a:t>big changes in transportation</a:t>
            </a:r>
            <a:r>
              <a:rPr lang="en-US">
                <a:solidFill>
                  <a:schemeClr val="dk1"/>
                </a:solidFill>
              </a:rPr>
              <a:t> that made travel and trade faster, cheaper, and more efficient. The Market Revolution relied on these improvements to connect farms, factories, and cities across the U.S.</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Clr>
                <a:schemeClr val="dk1"/>
              </a:buClr>
              <a:buSzPts val="1100"/>
              <a:buFont typeface="Arial"/>
              <a:buNone/>
            </a:pPr>
            <a:r>
              <a:rPr b="1" lang="en-US">
                <a:solidFill>
                  <a:schemeClr val="dk1"/>
                </a:solidFill>
              </a:rPr>
              <a:t>Roads &amp; Turnpikes</a:t>
            </a:r>
            <a:br>
              <a:rPr b="1" lang="en-US">
                <a:solidFill>
                  <a:schemeClr val="dk1"/>
                </a:solidFill>
              </a:rPr>
            </a:br>
            <a:endParaRPr b="1">
              <a:solidFill>
                <a:schemeClr val="dk1"/>
              </a:solidFill>
            </a:endParaRPr>
          </a:p>
          <a:p>
            <a:pPr indent="-298450" lvl="0" marL="457200" rtl="0" algn="l">
              <a:lnSpc>
                <a:spcPct val="115000"/>
              </a:lnSpc>
              <a:spcBef>
                <a:spcPts val="1200"/>
              </a:spcBef>
              <a:spcAft>
                <a:spcPts val="0"/>
              </a:spcAft>
              <a:buClr>
                <a:schemeClr val="dk1"/>
              </a:buClr>
              <a:buSzPts val="1100"/>
              <a:buChar char="●"/>
            </a:pPr>
            <a:r>
              <a:rPr lang="en-US">
                <a:solidFill>
                  <a:schemeClr val="dk1"/>
                </a:solidFill>
              </a:rPr>
              <a:t>Before the Market Revolution, most roads were rough dirt paths, making travel slow and difficult.</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US">
                <a:solidFill>
                  <a:schemeClr val="dk1"/>
                </a:solidFill>
              </a:rPr>
              <a:t>New </a:t>
            </a:r>
            <a:r>
              <a:rPr b="1" lang="en-US">
                <a:solidFill>
                  <a:schemeClr val="dk1"/>
                </a:solidFill>
              </a:rPr>
              <a:t>turnpikes (toll roads)</a:t>
            </a:r>
            <a:r>
              <a:rPr lang="en-US">
                <a:solidFill>
                  <a:schemeClr val="dk1"/>
                </a:solidFill>
              </a:rPr>
              <a:t> were built to improve transportation, but they were still expensive and not very fast.</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Canals</a:t>
            </a:r>
            <a:br>
              <a:rPr b="1" lang="en-US">
                <a:solidFill>
                  <a:schemeClr val="dk1"/>
                </a:solidFill>
              </a:rPr>
            </a:br>
            <a:endParaRPr b="1">
              <a:solidFill>
                <a:schemeClr val="dk1"/>
              </a:solidFill>
            </a:endParaRPr>
          </a:p>
          <a:p>
            <a:pPr indent="-298450" lvl="0" marL="457200" rtl="0" algn="l">
              <a:lnSpc>
                <a:spcPct val="115000"/>
              </a:lnSpc>
              <a:spcBef>
                <a:spcPts val="1200"/>
              </a:spcBef>
              <a:spcAft>
                <a:spcPts val="0"/>
              </a:spcAft>
              <a:buClr>
                <a:schemeClr val="dk1"/>
              </a:buClr>
              <a:buSzPts val="1100"/>
              <a:buChar char="●"/>
            </a:pPr>
            <a:r>
              <a:rPr lang="en-US">
                <a:solidFill>
                  <a:schemeClr val="dk1"/>
                </a:solidFill>
              </a:rPr>
              <a:t>Canals were </a:t>
            </a:r>
            <a:r>
              <a:rPr b="1" lang="en-US">
                <a:solidFill>
                  <a:schemeClr val="dk1"/>
                </a:solidFill>
              </a:rPr>
              <a:t>man-made waterways</a:t>
            </a:r>
            <a:r>
              <a:rPr lang="en-US">
                <a:solidFill>
                  <a:schemeClr val="dk1"/>
                </a:solidFill>
              </a:rPr>
              <a:t> that connected rivers and lakes to transport goods faster.</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b="1" lang="en-US">
                <a:solidFill>
                  <a:schemeClr val="dk1"/>
                </a:solidFill>
              </a:rPr>
              <a:t>The Erie Canal (1825)</a:t>
            </a:r>
            <a:r>
              <a:rPr lang="en-US">
                <a:solidFill>
                  <a:schemeClr val="dk1"/>
                </a:solidFill>
              </a:rPr>
              <a:t> was the most important canal, connecting the Great Lakes to the Hudson River and making New York City a major trade center.</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US">
                <a:solidFill>
                  <a:schemeClr val="dk1"/>
                </a:solidFill>
              </a:rPr>
              <a:t>Canals </a:t>
            </a:r>
            <a:r>
              <a:rPr b="1" lang="en-US">
                <a:solidFill>
                  <a:schemeClr val="dk1"/>
                </a:solidFill>
              </a:rPr>
              <a:t>lowered the cost of shipping</a:t>
            </a:r>
            <a:r>
              <a:rPr lang="en-US">
                <a:solidFill>
                  <a:schemeClr val="dk1"/>
                </a:solidFill>
              </a:rPr>
              <a:t> and helped farmers sell their goods to bigger markets.</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Steamboats</a:t>
            </a:r>
            <a:br>
              <a:rPr b="1" lang="en-US">
                <a:solidFill>
                  <a:schemeClr val="dk1"/>
                </a:solidFill>
              </a:rPr>
            </a:br>
            <a:endParaRPr b="1">
              <a:solidFill>
                <a:schemeClr val="dk1"/>
              </a:solidFill>
            </a:endParaRPr>
          </a:p>
          <a:p>
            <a:pPr indent="-298450" lvl="0" marL="457200" rtl="0" algn="l">
              <a:lnSpc>
                <a:spcPct val="115000"/>
              </a:lnSpc>
              <a:spcBef>
                <a:spcPts val="1200"/>
              </a:spcBef>
              <a:spcAft>
                <a:spcPts val="0"/>
              </a:spcAft>
              <a:buClr>
                <a:schemeClr val="dk1"/>
              </a:buClr>
              <a:buSzPts val="1100"/>
              <a:buChar char="●"/>
            </a:pPr>
            <a:r>
              <a:rPr b="1" lang="en-US">
                <a:solidFill>
                  <a:schemeClr val="dk1"/>
                </a:solidFill>
              </a:rPr>
              <a:t>Invented by Robert Fulton in 1807</a:t>
            </a:r>
            <a:r>
              <a:rPr lang="en-US">
                <a:solidFill>
                  <a:schemeClr val="dk1"/>
                </a:solidFill>
              </a:rPr>
              <a:t>, steamboats could travel </a:t>
            </a:r>
            <a:r>
              <a:rPr b="1" lang="en-US">
                <a:solidFill>
                  <a:schemeClr val="dk1"/>
                </a:solidFill>
              </a:rPr>
              <a:t>both upstream and downstream</a:t>
            </a:r>
            <a:r>
              <a:rPr lang="en-US">
                <a:solidFill>
                  <a:schemeClr val="dk1"/>
                </a:solidFill>
              </a:rPr>
              <a:t>, making river travel faster.</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US">
                <a:solidFill>
                  <a:schemeClr val="dk1"/>
                </a:solidFill>
              </a:rPr>
              <a:t>Steamboats were widely used on the </a:t>
            </a:r>
            <a:r>
              <a:rPr b="1" lang="en-US">
                <a:solidFill>
                  <a:schemeClr val="dk1"/>
                </a:solidFill>
              </a:rPr>
              <a:t>Mississippi River</a:t>
            </a:r>
            <a:r>
              <a:rPr lang="en-US">
                <a:solidFill>
                  <a:schemeClr val="dk1"/>
                </a:solidFill>
              </a:rPr>
              <a:t> and other major waterways, boosting trade in the West.</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Railroads</a:t>
            </a:r>
            <a:br>
              <a:rPr b="1" lang="en-US">
                <a:solidFill>
                  <a:schemeClr val="dk1"/>
                </a:solidFill>
              </a:rPr>
            </a:br>
            <a:endParaRPr b="1">
              <a:solidFill>
                <a:schemeClr val="dk1"/>
              </a:solidFill>
            </a:endParaRPr>
          </a:p>
          <a:p>
            <a:pPr indent="-298450" lvl="0" marL="457200" rtl="0" algn="l">
              <a:lnSpc>
                <a:spcPct val="115000"/>
              </a:lnSpc>
              <a:spcBef>
                <a:spcPts val="1200"/>
              </a:spcBef>
              <a:spcAft>
                <a:spcPts val="0"/>
              </a:spcAft>
              <a:buClr>
                <a:schemeClr val="dk1"/>
              </a:buClr>
              <a:buSzPts val="1100"/>
              <a:buChar char="●"/>
            </a:pPr>
            <a:r>
              <a:rPr lang="en-US">
                <a:solidFill>
                  <a:schemeClr val="dk1"/>
                </a:solidFill>
              </a:rPr>
              <a:t>By the </a:t>
            </a:r>
            <a:r>
              <a:rPr b="1" lang="en-US">
                <a:solidFill>
                  <a:schemeClr val="dk1"/>
                </a:solidFill>
              </a:rPr>
              <a:t>1830s</a:t>
            </a:r>
            <a:r>
              <a:rPr lang="en-US">
                <a:solidFill>
                  <a:schemeClr val="dk1"/>
                </a:solidFill>
              </a:rPr>
              <a:t>, railroads were starting to replace canals and roads as the fastest way to travel.</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b="1" lang="en-US">
                <a:solidFill>
                  <a:schemeClr val="dk1"/>
                </a:solidFill>
              </a:rPr>
              <a:t>Steam-powered trains</a:t>
            </a:r>
            <a:r>
              <a:rPr lang="en-US">
                <a:solidFill>
                  <a:schemeClr val="dk1"/>
                </a:solidFill>
              </a:rPr>
              <a:t> could move goods and people quickly over long distances.</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US">
                <a:solidFill>
                  <a:schemeClr val="dk1"/>
                </a:solidFill>
              </a:rPr>
              <a:t>Railroads encouraged </a:t>
            </a:r>
            <a:r>
              <a:rPr b="1" lang="en-US">
                <a:solidFill>
                  <a:schemeClr val="dk1"/>
                </a:solidFill>
              </a:rPr>
              <a:t>westward expansion</a:t>
            </a:r>
            <a:r>
              <a:rPr lang="en-US">
                <a:solidFill>
                  <a:schemeClr val="dk1"/>
                </a:solidFill>
              </a:rPr>
              <a:t> and connected major cities.</a:t>
            </a:r>
            <a:endParaRPr>
              <a:solidFill>
                <a:schemeClr val="dk1"/>
              </a:solidFill>
            </a:endParaRPr>
          </a:p>
          <a:p>
            <a:pPr indent="0" lvl="0" marL="0" rtl="0" algn="l">
              <a:spcBef>
                <a:spcPts val="1200"/>
              </a:spcBef>
              <a:spcAft>
                <a:spcPts val="0"/>
              </a:spcAft>
              <a:buNone/>
            </a:pPr>
            <a:r>
              <a:t/>
            </a:r>
            <a:endParaRPr>
              <a:solidFill>
                <a:schemeClr val="dk1"/>
              </a:solidFill>
            </a:endParaRPr>
          </a:p>
          <a:p>
            <a:pPr indent="0" lvl="0" marL="0" rtl="0" algn="l">
              <a:spcBef>
                <a:spcPts val="0"/>
              </a:spcBef>
              <a:spcAft>
                <a:spcPts val="0"/>
              </a:spcAft>
              <a:buNone/>
            </a:pPr>
            <a:r>
              <a:t/>
            </a:r>
            <a:endParaRPr>
              <a:solidFill>
                <a:schemeClr val="dk1"/>
              </a:solidFill>
            </a:endParaRPr>
          </a:p>
        </p:txBody>
      </p:sp>
      <p:sp>
        <p:nvSpPr>
          <p:cNvPr id="410" name="Google Shape;410;g33c5296842a_0_35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3" name="Shape 433"/>
        <p:cNvGrpSpPr/>
        <p:nvPr/>
      </p:nvGrpSpPr>
      <p:grpSpPr>
        <a:xfrm>
          <a:off x="0" y="0"/>
          <a:ext cx="0" cy="0"/>
          <a:chOff x="0" y="0"/>
          <a:chExt cx="0" cy="0"/>
        </a:xfrm>
      </p:grpSpPr>
      <p:sp>
        <p:nvSpPr>
          <p:cNvPr id="434" name="Google Shape;434;g341ccd28117_0_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US">
                <a:solidFill>
                  <a:schemeClr val="dk1"/>
                </a:solidFill>
              </a:rPr>
              <a:t>Women</a:t>
            </a:r>
            <a:r>
              <a:rPr lang="en-US">
                <a:solidFill>
                  <a:schemeClr val="dk1"/>
                </a:solidFill>
              </a:rPr>
              <a:t> – The Market Revolution created new economic roles for women, particularly in textile factories like the Lowell Mills. Many young women left farms to work in these mills, gaining a degree of independence, though they faced harsh working conditions and low wages. The growing economy also reinforced traditional roles for many women, particularly in middle-class families, where the “cult of domesticity” emphasized a woman’s role in the home. However, the period also saw early movements for women’s rights, including education and workplace reforms.</a:t>
            </a:r>
            <a:br>
              <a:rPr lang="en-US">
                <a:solidFill>
                  <a:schemeClr val="dk1"/>
                </a:solidFill>
              </a:rPr>
            </a:br>
            <a:endParaRPr>
              <a:solidFill>
                <a:schemeClr val="dk1"/>
              </a:solidFill>
            </a:endParaRPr>
          </a:p>
          <a:p>
            <a:pPr indent="0" lvl="0" marL="0" rtl="0" algn="l">
              <a:spcBef>
                <a:spcPts val="0"/>
              </a:spcBef>
              <a:spcAft>
                <a:spcPts val="0"/>
              </a:spcAft>
              <a:buClr>
                <a:schemeClr val="dk1"/>
              </a:buClr>
              <a:buSzPts val="1100"/>
              <a:buFont typeface="Arial"/>
              <a:buNone/>
            </a:pPr>
            <a:r>
              <a:rPr b="1" lang="en-US">
                <a:solidFill>
                  <a:schemeClr val="dk1"/>
                </a:solidFill>
              </a:rPr>
              <a:t>African Americans</a:t>
            </a:r>
            <a:r>
              <a:rPr lang="en-US">
                <a:solidFill>
                  <a:schemeClr val="dk1"/>
                </a:solidFill>
              </a:rPr>
              <a:t> – Enslaved people in the South saw worsening conditions as the demand for cotton increased. The invention of the cotton gin in 1793 made cotton processing more efficient, but it also led to the expansion of slavery. Free African Americans in the North faced discrimination and limited opportunities, though some established their own businesses, churches, and abolitionist movements to fight for equal rights.</a:t>
            </a:r>
            <a:br>
              <a:rPr lang="en-US">
                <a:solidFill>
                  <a:schemeClr val="dk1"/>
                </a:solidFill>
              </a:rPr>
            </a:br>
            <a:endParaRPr>
              <a:solidFill>
                <a:schemeClr val="dk1"/>
              </a:solidFill>
            </a:endParaRPr>
          </a:p>
          <a:p>
            <a:pPr indent="0" lvl="0" marL="0" rtl="0" algn="l">
              <a:spcBef>
                <a:spcPts val="0"/>
              </a:spcBef>
              <a:spcAft>
                <a:spcPts val="0"/>
              </a:spcAft>
              <a:buClr>
                <a:schemeClr val="dk1"/>
              </a:buClr>
              <a:buSzPts val="1100"/>
              <a:buFont typeface="Arial"/>
              <a:buNone/>
            </a:pPr>
            <a:r>
              <a:rPr b="1" lang="en-US">
                <a:solidFill>
                  <a:schemeClr val="dk1"/>
                </a:solidFill>
              </a:rPr>
              <a:t>Rural Farmers</a:t>
            </a:r>
            <a:r>
              <a:rPr lang="en-US">
                <a:solidFill>
                  <a:schemeClr val="dk1"/>
                </a:solidFill>
              </a:rPr>
              <a:t> – The expansion of markets created new opportunities for farmers to sell their crops, but it also made them more dependent on national and international markets. Many small farmers struggled with debt, especially as they had to compete with larger commercial farms. Those in remote areas often resisted economic changes, feeling left behind by the new market economy.</a:t>
            </a:r>
            <a:br>
              <a:rPr lang="en-US">
                <a:solidFill>
                  <a:schemeClr val="dk1"/>
                </a:solidFill>
              </a:rPr>
            </a:br>
            <a:endParaRPr>
              <a:solidFill>
                <a:schemeClr val="dk1"/>
              </a:solidFill>
            </a:endParaRPr>
          </a:p>
          <a:p>
            <a:pPr indent="0" lvl="0" marL="0" rtl="0" algn="l">
              <a:spcBef>
                <a:spcPts val="0"/>
              </a:spcBef>
              <a:spcAft>
                <a:spcPts val="0"/>
              </a:spcAft>
              <a:buClr>
                <a:schemeClr val="dk1"/>
              </a:buClr>
              <a:buSzPts val="1100"/>
              <a:buFont typeface="Arial"/>
              <a:buNone/>
            </a:pPr>
            <a:r>
              <a:rPr b="1" lang="en-US">
                <a:solidFill>
                  <a:schemeClr val="dk1"/>
                </a:solidFill>
              </a:rPr>
              <a:t>Indigenous Peoples</a:t>
            </a:r>
            <a:r>
              <a:rPr lang="en-US">
                <a:solidFill>
                  <a:schemeClr val="dk1"/>
                </a:solidFill>
              </a:rPr>
              <a:t> – Native American communities faced increasing displacement as settlers moved westward. The federal government forcibly removed tribes from their lands, particularly under Andrew Jackson’s presidency, leading to tragic events like the Trail of Tears. Indigenous resistance continued, but many tribes were pushed onto reservations, dramatically altering their way of life.</a:t>
            </a:r>
            <a:endParaRPr>
              <a:solidFill>
                <a:schemeClr val="dk1"/>
              </a:solidFill>
            </a:endParaRPr>
          </a:p>
          <a:p>
            <a:pPr indent="0" lvl="0" marL="0" rtl="0" algn="l">
              <a:spcBef>
                <a:spcPts val="0"/>
              </a:spcBef>
              <a:spcAft>
                <a:spcPts val="0"/>
              </a:spcAft>
              <a:buNone/>
            </a:pPr>
            <a:r>
              <a:t/>
            </a:r>
            <a:endParaRPr/>
          </a:p>
        </p:txBody>
      </p:sp>
      <p:sp>
        <p:nvSpPr>
          <p:cNvPr id="435" name="Google Shape;435;g341ccd28117_0_2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1" name="Shape 221"/>
        <p:cNvGrpSpPr/>
        <p:nvPr/>
      </p:nvGrpSpPr>
      <p:grpSpPr>
        <a:xfrm>
          <a:off x="0" y="0"/>
          <a:ext cx="0" cy="0"/>
          <a:chOff x="0" y="0"/>
          <a:chExt cx="0" cy="0"/>
        </a:xfrm>
      </p:grpSpPr>
      <p:sp>
        <p:nvSpPr>
          <p:cNvPr id="222" name="Google Shape;222;g33c5296842a_0_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3" name="Google Shape;223;g33c5296842a_0_6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2" name="Shape 242"/>
        <p:cNvGrpSpPr/>
        <p:nvPr/>
      </p:nvGrpSpPr>
      <p:grpSpPr>
        <a:xfrm>
          <a:off x="0" y="0"/>
          <a:ext cx="0" cy="0"/>
          <a:chOff x="0" y="0"/>
          <a:chExt cx="0" cy="0"/>
        </a:xfrm>
      </p:grpSpPr>
      <p:sp>
        <p:nvSpPr>
          <p:cNvPr id="243" name="Google Shape;243;g341ccd28117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4" name="Google Shape;244;g341ccd28117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3" name="Shape 263"/>
        <p:cNvGrpSpPr/>
        <p:nvPr/>
      </p:nvGrpSpPr>
      <p:grpSpPr>
        <a:xfrm>
          <a:off x="0" y="0"/>
          <a:ext cx="0" cy="0"/>
          <a:chOff x="0" y="0"/>
          <a:chExt cx="0" cy="0"/>
        </a:xfrm>
      </p:grpSpPr>
      <p:sp>
        <p:nvSpPr>
          <p:cNvPr id="264" name="Google Shape;264;g33c5296842a_0_2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a:solidFill>
                  <a:schemeClr val="dk1"/>
                </a:solidFill>
              </a:rPr>
              <a:t>The early 19th century was a time of major transformation in the United States, as the Market Revolution reshaped the economy, society, and the lives of everyday Americans. This period also reflected both the promises and challenges of the American Revolution and the U.S. Constitution, while deeply affecting different groups, including women, African Americans, rural farmers, and Indigenous peoples.</a:t>
            </a:r>
            <a:endParaRPr>
              <a:solidFill>
                <a:schemeClr val="dk1"/>
              </a:solidFill>
            </a:endParaRPr>
          </a:p>
          <a:p>
            <a:pPr indent="0" lvl="0" marL="0" rtl="0" algn="l">
              <a:spcBef>
                <a:spcPts val="0"/>
              </a:spcBef>
              <a:spcAft>
                <a:spcPts val="0"/>
              </a:spcAft>
              <a:buNone/>
            </a:pPr>
            <a:r>
              <a:t/>
            </a:r>
            <a:endParaRPr/>
          </a:p>
        </p:txBody>
      </p:sp>
      <p:sp>
        <p:nvSpPr>
          <p:cNvPr id="265" name="Google Shape;265;g33c5296842a_0_22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5" name="Shape 285"/>
        <p:cNvGrpSpPr/>
        <p:nvPr/>
      </p:nvGrpSpPr>
      <p:grpSpPr>
        <a:xfrm>
          <a:off x="0" y="0"/>
          <a:ext cx="0" cy="0"/>
          <a:chOff x="0" y="0"/>
          <a:chExt cx="0" cy="0"/>
        </a:xfrm>
      </p:grpSpPr>
      <p:sp>
        <p:nvSpPr>
          <p:cNvPr id="286" name="Google Shape;286;g33c5296842a_0_3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lang="en-US"/>
              <a:t>The American frontier embodied the ideals of the American Revolution by offering the possibility of freedom, self-reliance, and economic opportunity. Many Americans believed that westward expansion fulfilled the revolutionary promise of liberty and prosperity, particularly for white settlers seeking land and independence. The U.S. government encouraged this expansion through policies such as the Land Act of 1800 and later the Homestead Act, which made land more accessible to settlers.</a:t>
            </a:r>
            <a:endParaRPr/>
          </a:p>
          <a:p>
            <a:pPr indent="0" lvl="0" marL="0" rtl="0" algn="l">
              <a:lnSpc>
                <a:spcPct val="115000"/>
              </a:lnSpc>
              <a:spcBef>
                <a:spcPts val="1200"/>
              </a:spcBef>
              <a:spcAft>
                <a:spcPts val="0"/>
              </a:spcAft>
              <a:buClr>
                <a:schemeClr val="dk1"/>
              </a:buClr>
              <a:buSzPts val="1100"/>
              <a:buFont typeface="Arial"/>
              <a:buNone/>
            </a:pPr>
            <a:r>
              <a:rPr lang="en-US"/>
              <a:t>However, the reality of frontier life also revealed contradictions in America’s founding ideals. While the Constitution promised liberty, not all Americans experienced freedom and opportunity equally. Indigenous peoples were forcibly removed from their ancestral lands through treaties and government policies like the Indian Removal Act of 1830, violating their sovereignty and rights. Enslaved people were still denied freedom, even as the economy in the South became more dependent on their labor due to the cotton boom. Additionally, frontier settlers faced harsh conditions, economic uncertainty, and conflicts with Native American tribes, making westward expansion both a promise and a challenge.</a:t>
            </a:r>
            <a:endParaRPr/>
          </a:p>
          <a:p>
            <a:pPr indent="0" lvl="0" marL="0" rtl="0" algn="l">
              <a:spcBef>
                <a:spcPts val="1200"/>
              </a:spcBef>
              <a:spcAft>
                <a:spcPts val="0"/>
              </a:spcAft>
              <a:buNone/>
            </a:pPr>
            <a:r>
              <a:t/>
            </a:r>
            <a:endParaRPr/>
          </a:p>
        </p:txBody>
      </p:sp>
      <p:sp>
        <p:nvSpPr>
          <p:cNvPr id="287" name="Google Shape;287;g33c5296842a_0_32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0" name="Shape 310"/>
        <p:cNvGrpSpPr/>
        <p:nvPr/>
      </p:nvGrpSpPr>
      <p:grpSpPr>
        <a:xfrm>
          <a:off x="0" y="0"/>
          <a:ext cx="0" cy="0"/>
          <a:chOff x="0" y="0"/>
          <a:chExt cx="0" cy="0"/>
        </a:xfrm>
      </p:grpSpPr>
      <p:sp>
        <p:nvSpPr>
          <p:cNvPr id="311" name="Google Shape;311;g33c5296842a_0_3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12" name="Google Shape;312;g33c5296842a_0_37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3" name="Shape 333"/>
        <p:cNvGrpSpPr/>
        <p:nvPr/>
      </p:nvGrpSpPr>
      <p:grpSpPr>
        <a:xfrm>
          <a:off x="0" y="0"/>
          <a:ext cx="0" cy="0"/>
          <a:chOff x="0" y="0"/>
          <a:chExt cx="0" cy="0"/>
        </a:xfrm>
      </p:grpSpPr>
      <p:sp>
        <p:nvSpPr>
          <p:cNvPr id="334" name="Google Shape;334;g34158b428ed_0_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solidFill>
                  <a:schemeClr val="dk1"/>
                </a:solidFill>
              </a:rPr>
              <a:t>The Market Revolution of the early 19th century brought major changes to how goods were made and how people worked. Instead of making products by hand at home or in small workshops, more goods were produced in factories using machines. This process, called </a:t>
            </a:r>
            <a:r>
              <a:rPr b="1" lang="en-US">
                <a:solidFill>
                  <a:schemeClr val="dk1"/>
                </a:solidFill>
              </a:rPr>
              <a:t>industrialization</a:t>
            </a:r>
            <a:r>
              <a:rPr lang="en-US">
                <a:solidFill>
                  <a:schemeClr val="dk1"/>
                </a:solidFill>
              </a:rPr>
              <a:t>, transformed the U.S. economy and the daily lives of workers.</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b="1" lang="en-US">
                <a:solidFill>
                  <a:schemeClr val="dk1"/>
                </a:solidFill>
              </a:rPr>
              <a:t>Industrialization</a:t>
            </a:r>
            <a:r>
              <a:rPr lang="en-US">
                <a:solidFill>
                  <a:schemeClr val="dk1"/>
                </a:solidFill>
              </a:rPr>
              <a:t> is the shift from handmade goods to machine-made goods in factories.</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rPr lang="en-US">
                <a:solidFill>
                  <a:schemeClr val="dk1"/>
                </a:solidFill>
              </a:rPr>
              <a:t>New inventions like the </a:t>
            </a:r>
            <a:r>
              <a:rPr b="1" lang="en-US">
                <a:solidFill>
                  <a:schemeClr val="dk1"/>
                </a:solidFill>
              </a:rPr>
              <a:t>cotton gin</a:t>
            </a:r>
            <a:r>
              <a:rPr lang="en-US">
                <a:solidFill>
                  <a:schemeClr val="dk1"/>
                </a:solidFill>
              </a:rPr>
              <a:t> (1793) and the </a:t>
            </a:r>
            <a:r>
              <a:rPr b="1" lang="en-US">
                <a:solidFill>
                  <a:schemeClr val="dk1"/>
                </a:solidFill>
              </a:rPr>
              <a:t>textile mill</a:t>
            </a:r>
            <a:r>
              <a:rPr lang="en-US">
                <a:solidFill>
                  <a:schemeClr val="dk1"/>
                </a:solidFill>
              </a:rPr>
              <a:t> sped up production.</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rPr lang="en-US">
                <a:solidFill>
                  <a:schemeClr val="dk1"/>
                </a:solidFill>
              </a:rPr>
              <a:t>Factories used machines to make products faster and cheaper, leading to economic growth.</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US">
                <a:solidFill>
                  <a:schemeClr val="dk1"/>
                </a:solidFill>
              </a:rPr>
              <a:t>More factories were built in the </a:t>
            </a:r>
            <a:r>
              <a:rPr b="1" lang="en-US">
                <a:solidFill>
                  <a:schemeClr val="dk1"/>
                </a:solidFill>
              </a:rPr>
              <a:t>Northeast</a:t>
            </a:r>
            <a:r>
              <a:rPr lang="en-US">
                <a:solidFill>
                  <a:schemeClr val="dk1"/>
                </a:solidFill>
              </a:rPr>
              <a:t>, where water-powered mills could be used to run machines.</a:t>
            </a:r>
            <a:endParaRPr>
              <a:solidFill>
                <a:schemeClr val="dk1"/>
              </a:solidFill>
            </a:endParaRPr>
          </a:p>
          <a:p>
            <a:pPr indent="0" lvl="0" marL="0" rtl="0" algn="l">
              <a:spcBef>
                <a:spcPts val="0"/>
              </a:spcBef>
              <a:spcAft>
                <a:spcPts val="0"/>
              </a:spcAft>
              <a:buNone/>
            </a:pPr>
            <a:r>
              <a:t/>
            </a:r>
            <a:endParaRPr>
              <a:solidFill>
                <a:schemeClr val="dk1"/>
              </a:solidFill>
            </a:endParaRPr>
          </a:p>
        </p:txBody>
      </p:sp>
      <p:sp>
        <p:nvSpPr>
          <p:cNvPr id="335" name="Google Shape;335;g34158b428ed_0_3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8" name="Shape 358"/>
        <p:cNvGrpSpPr/>
        <p:nvPr/>
      </p:nvGrpSpPr>
      <p:grpSpPr>
        <a:xfrm>
          <a:off x="0" y="0"/>
          <a:ext cx="0" cy="0"/>
          <a:chOff x="0" y="0"/>
          <a:chExt cx="0" cy="0"/>
        </a:xfrm>
      </p:grpSpPr>
      <p:sp>
        <p:nvSpPr>
          <p:cNvPr id="359" name="Google Shape;359;g34158b428ed_0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The Market Revolution in the early 19th century brought major changes to where and how people lived in the United States. As new technologies and industries grew, people moved in large numbers from rural areas to cities and from different parts of the country to new regions. These migration patterns helped shape the nation’s economy and society but also created new challenges.</a:t>
            </a:r>
            <a:endParaRPr/>
          </a:p>
          <a:p>
            <a:pPr indent="0" lvl="0" marL="0" rtl="0" algn="l">
              <a:spcBef>
                <a:spcPts val="0"/>
              </a:spcBef>
              <a:spcAft>
                <a:spcPts val="0"/>
              </a:spcAft>
              <a:buNone/>
            </a:pPr>
            <a:r>
              <a:t/>
            </a:r>
            <a:endParaRPr/>
          </a:p>
          <a:p>
            <a:pPr indent="0" lvl="0" marL="0" rtl="0" algn="l">
              <a:spcBef>
                <a:spcPts val="0"/>
              </a:spcBef>
              <a:spcAft>
                <a:spcPts val="0"/>
              </a:spcAft>
              <a:buClr>
                <a:schemeClr val="dk1"/>
              </a:buClr>
              <a:buSzPts val="1100"/>
              <a:buFont typeface="Arial"/>
              <a:buNone/>
            </a:pPr>
            <a:r>
              <a:rPr lang="en-US"/>
              <a:t>Urbanization means the growth of cities as more people move into them.  In the early 1800s, cities like New York, Boston, and Philadelphia expanded rapidly. By the mid-19th century, new industrial cities like Cincinnati, Pittsburgh, and Lowell became important centers of manufacturing and trade.  Factories and industries attracted workers looking for jobs. Many left farming life behind to work in mills and workshops.  Cities grew crowded, with poorly built housing and poor sanitation, leading to disease and difficult living conditions.  Over time, cities also became centers of culture, business, and social change.</a:t>
            </a:r>
            <a:endParaRPr/>
          </a:p>
          <a:p>
            <a:pPr indent="0" lvl="0" marL="0" rtl="0" algn="l">
              <a:spcBef>
                <a:spcPts val="0"/>
              </a:spcBef>
              <a:spcAft>
                <a:spcPts val="0"/>
              </a:spcAft>
              <a:buNone/>
            </a:pPr>
            <a:r>
              <a:t/>
            </a:r>
            <a:endParaRPr/>
          </a:p>
        </p:txBody>
      </p:sp>
      <p:sp>
        <p:nvSpPr>
          <p:cNvPr id="360" name="Google Shape;360;g34158b428ed_0_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2" name="Shape 382"/>
        <p:cNvGrpSpPr/>
        <p:nvPr/>
      </p:nvGrpSpPr>
      <p:grpSpPr>
        <a:xfrm>
          <a:off x="0" y="0"/>
          <a:ext cx="0" cy="0"/>
          <a:chOff x="0" y="0"/>
          <a:chExt cx="0" cy="0"/>
        </a:xfrm>
      </p:grpSpPr>
      <p:sp>
        <p:nvSpPr>
          <p:cNvPr id="383" name="Google Shape;383;g341a9e4b9ef_0_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solidFill>
                  <a:schemeClr val="dk1"/>
                </a:solidFill>
              </a:rPr>
              <a:t>The Market Revolution in the early 19th century was fueled by </a:t>
            </a:r>
            <a:r>
              <a:rPr b="1" lang="en-US">
                <a:solidFill>
                  <a:schemeClr val="dk1"/>
                </a:solidFill>
              </a:rPr>
              <a:t>new technology and inventions</a:t>
            </a:r>
            <a:r>
              <a:rPr lang="en-US">
                <a:solidFill>
                  <a:schemeClr val="dk1"/>
                </a:solidFill>
              </a:rPr>
              <a:t> that changed how people worked, traveled, and communicated. These innovations made </a:t>
            </a:r>
            <a:r>
              <a:rPr b="1" lang="en-US">
                <a:solidFill>
                  <a:schemeClr val="dk1"/>
                </a:solidFill>
              </a:rPr>
              <a:t>farming, manufacturing, and transportation</a:t>
            </a:r>
            <a:r>
              <a:rPr lang="en-US">
                <a:solidFill>
                  <a:schemeClr val="dk1"/>
                </a:solidFill>
              </a:rPr>
              <a:t> faster and more efficient, helping the U.S. grow into a stronger economy.</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Clr>
                <a:schemeClr val="dk1"/>
              </a:buClr>
              <a:buSzPts val="1100"/>
              <a:buFont typeface="Arial"/>
              <a:buNone/>
            </a:pPr>
            <a:r>
              <a:rPr b="1" lang="en-US">
                <a:solidFill>
                  <a:schemeClr val="dk1"/>
                </a:solidFill>
              </a:rPr>
              <a:t>The Cotton Gin (1793) – Eli Whitney</a:t>
            </a:r>
            <a:br>
              <a:rPr b="1" lang="en-US">
                <a:solidFill>
                  <a:schemeClr val="dk1"/>
                </a:solidFill>
              </a:rPr>
            </a:br>
            <a:endParaRPr b="1">
              <a:solidFill>
                <a:schemeClr val="dk1"/>
              </a:solidFill>
            </a:endParaRPr>
          </a:p>
          <a:p>
            <a:pPr indent="-298450" lvl="0" marL="457200" rtl="0" algn="l">
              <a:lnSpc>
                <a:spcPct val="115000"/>
              </a:lnSpc>
              <a:spcBef>
                <a:spcPts val="1200"/>
              </a:spcBef>
              <a:spcAft>
                <a:spcPts val="0"/>
              </a:spcAft>
              <a:buClr>
                <a:schemeClr val="dk1"/>
              </a:buClr>
              <a:buSzPts val="1100"/>
              <a:buChar char="●"/>
            </a:pPr>
            <a:r>
              <a:rPr b="1" lang="en-US">
                <a:solidFill>
                  <a:schemeClr val="dk1"/>
                </a:solidFill>
              </a:rPr>
              <a:t>What It Did:</a:t>
            </a:r>
            <a:r>
              <a:rPr lang="en-US">
                <a:solidFill>
                  <a:schemeClr val="dk1"/>
                </a:solidFill>
              </a:rPr>
              <a:t> Quickly removed seeds from cotton fibers, making cotton production much faster.</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b="1" lang="en-US">
                <a:solidFill>
                  <a:schemeClr val="dk1"/>
                </a:solidFill>
              </a:rPr>
              <a:t>Impact:</a:t>
            </a:r>
            <a:endParaRPr b="1">
              <a:solidFill>
                <a:schemeClr val="dk1"/>
              </a:solidFill>
            </a:endParaRPr>
          </a:p>
          <a:p>
            <a:pPr indent="-298450" lvl="1" marL="914400" rtl="0" algn="l">
              <a:lnSpc>
                <a:spcPct val="115000"/>
              </a:lnSpc>
              <a:spcBef>
                <a:spcPts val="0"/>
              </a:spcBef>
              <a:spcAft>
                <a:spcPts val="0"/>
              </a:spcAft>
              <a:buClr>
                <a:schemeClr val="dk1"/>
              </a:buClr>
              <a:buSzPts val="1100"/>
              <a:buChar char="○"/>
            </a:pPr>
            <a:r>
              <a:rPr lang="en-US">
                <a:solidFill>
                  <a:schemeClr val="dk1"/>
                </a:solidFill>
              </a:rPr>
              <a:t>Increased </a:t>
            </a:r>
            <a:r>
              <a:rPr b="1" lang="en-US">
                <a:solidFill>
                  <a:schemeClr val="dk1"/>
                </a:solidFill>
              </a:rPr>
              <a:t>cotton production</a:t>
            </a:r>
            <a:r>
              <a:rPr lang="en-US">
                <a:solidFill>
                  <a:schemeClr val="dk1"/>
                </a:solidFill>
              </a:rPr>
              <a:t> in the South.</a:t>
            </a:r>
            <a:endParaRPr>
              <a:solidFill>
                <a:schemeClr val="dk1"/>
              </a:solidFill>
            </a:endParaRPr>
          </a:p>
          <a:p>
            <a:pPr indent="-298450" lvl="1" marL="914400" rtl="0" algn="l">
              <a:lnSpc>
                <a:spcPct val="115000"/>
              </a:lnSpc>
              <a:spcBef>
                <a:spcPts val="0"/>
              </a:spcBef>
              <a:spcAft>
                <a:spcPts val="0"/>
              </a:spcAft>
              <a:buClr>
                <a:schemeClr val="dk1"/>
              </a:buClr>
              <a:buSzPts val="1100"/>
              <a:buChar char="○"/>
            </a:pPr>
            <a:r>
              <a:rPr lang="en-US">
                <a:solidFill>
                  <a:schemeClr val="dk1"/>
                </a:solidFill>
              </a:rPr>
              <a:t>Led to the expansion of </a:t>
            </a:r>
            <a:r>
              <a:rPr b="1" lang="en-US">
                <a:solidFill>
                  <a:schemeClr val="dk1"/>
                </a:solidFill>
              </a:rPr>
              <a:t>plantations and slavery</a:t>
            </a:r>
            <a:r>
              <a:rPr lang="en-US">
                <a:solidFill>
                  <a:schemeClr val="dk1"/>
                </a:solidFill>
              </a:rPr>
              <a:t> since more cotton was needed for textile factories.</a:t>
            </a:r>
            <a:endParaRPr>
              <a:solidFill>
                <a:schemeClr val="dk1"/>
              </a:solidFill>
            </a:endParaRPr>
          </a:p>
          <a:p>
            <a:pPr indent="-298450" lvl="1" marL="914400" rtl="0" algn="l">
              <a:lnSpc>
                <a:spcPct val="115000"/>
              </a:lnSpc>
              <a:spcBef>
                <a:spcPts val="0"/>
              </a:spcBef>
              <a:spcAft>
                <a:spcPts val="0"/>
              </a:spcAft>
              <a:buClr>
                <a:schemeClr val="dk1"/>
              </a:buClr>
              <a:buSzPts val="1100"/>
              <a:buChar char="○"/>
            </a:pPr>
            <a:r>
              <a:rPr lang="en-US">
                <a:solidFill>
                  <a:schemeClr val="dk1"/>
                </a:solidFill>
              </a:rPr>
              <a:t>Boosted the U.S. economy by making cotton a major export.</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Interchangeable Parts (Early 1800s) – Eli Whitney</a:t>
            </a:r>
            <a:br>
              <a:rPr b="1" lang="en-US">
                <a:solidFill>
                  <a:schemeClr val="dk1"/>
                </a:solidFill>
              </a:rPr>
            </a:br>
            <a:endParaRPr b="1">
              <a:solidFill>
                <a:schemeClr val="dk1"/>
              </a:solidFill>
            </a:endParaRPr>
          </a:p>
          <a:p>
            <a:pPr indent="-298450" lvl="0" marL="457200" rtl="0" algn="l">
              <a:lnSpc>
                <a:spcPct val="115000"/>
              </a:lnSpc>
              <a:spcBef>
                <a:spcPts val="1200"/>
              </a:spcBef>
              <a:spcAft>
                <a:spcPts val="0"/>
              </a:spcAft>
              <a:buClr>
                <a:schemeClr val="dk1"/>
              </a:buClr>
              <a:buSzPts val="1100"/>
              <a:buChar char="●"/>
            </a:pPr>
            <a:r>
              <a:rPr b="1" lang="en-US">
                <a:solidFill>
                  <a:schemeClr val="dk1"/>
                </a:solidFill>
              </a:rPr>
              <a:t>What It Did:</a:t>
            </a:r>
            <a:r>
              <a:rPr lang="en-US">
                <a:solidFill>
                  <a:schemeClr val="dk1"/>
                </a:solidFill>
              </a:rPr>
              <a:t> Standardized, identical parts that could be </a:t>
            </a:r>
            <a:r>
              <a:rPr b="1" lang="en-US">
                <a:solidFill>
                  <a:schemeClr val="dk1"/>
                </a:solidFill>
              </a:rPr>
              <a:t>mass-produced and replaced</a:t>
            </a:r>
            <a:r>
              <a:rPr lang="en-US">
                <a:solidFill>
                  <a:schemeClr val="dk1"/>
                </a:solidFill>
              </a:rPr>
              <a:t> easily.</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b="1" lang="en-US">
                <a:solidFill>
                  <a:schemeClr val="dk1"/>
                </a:solidFill>
              </a:rPr>
              <a:t>Impact:</a:t>
            </a:r>
            <a:endParaRPr b="1">
              <a:solidFill>
                <a:schemeClr val="dk1"/>
              </a:solidFill>
            </a:endParaRPr>
          </a:p>
          <a:p>
            <a:pPr indent="-298450" lvl="1" marL="914400" rtl="0" algn="l">
              <a:lnSpc>
                <a:spcPct val="115000"/>
              </a:lnSpc>
              <a:spcBef>
                <a:spcPts val="0"/>
              </a:spcBef>
              <a:spcAft>
                <a:spcPts val="0"/>
              </a:spcAft>
              <a:buClr>
                <a:schemeClr val="dk1"/>
              </a:buClr>
              <a:buSzPts val="1100"/>
              <a:buChar char="○"/>
            </a:pPr>
            <a:r>
              <a:rPr lang="en-US">
                <a:solidFill>
                  <a:schemeClr val="dk1"/>
                </a:solidFill>
              </a:rPr>
              <a:t>Made manufacturing </a:t>
            </a:r>
            <a:r>
              <a:rPr b="1" lang="en-US">
                <a:solidFill>
                  <a:schemeClr val="dk1"/>
                </a:solidFill>
              </a:rPr>
              <a:t>faster and cheaper</a:t>
            </a:r>
            <a:r>
              <a:rPr lang="en-US">
                <a:solidFill>
                  <a:schemeClr val="dk1"/>
                </a:solidFill>
              </a:rPr>
              <a:t> in factories.</a:t>
            </a:r>
            <a:endParaRPr>
              <a:solidFill>
                <a:schemeClr val="dk1"/>
              </a:solidFill>
            </a:endParaRPr>
          </a:p>
          <a:p>
            <a:pPr indent="-298450" lvl="1" marL="914400" rtl="0" algn="l">
              <a:lnSpc>
                <a:spcPct val="115000"/>
              </a:lnSpc>
              <a:spcBef>
                <a:spcPts val="0"/>
              </a:spcBef>
              <a:spcAft>
                <a:spcPts val="0"/>
              </a:spcAft>
              <a:buClr>
                <a:schemeClr val="dk1"/>
              </a:buClr>
              <a:buSzPts val="1100"/>
              <a:buChar char="○"/>
            </a:pPr>
            <a:r>
              <a:rPr lang="en-US">
                <a:solidFill>
                  <a:schemeClr val="dk1"/>
                </a:solidFill>
              </a:rPr>
              <a:t>Allowed for easier </a:t>
            </a:r>
            <a:r>
              <a:rPr b="1" lang="en-US">
                <a:solidFill>
                  <a:schemeClr val="dk1"/>
                </a:solidFill>
              </a:rPr>
              <a:t>repairs of tools, guns, and machines</a:t>
            </a:r>
            <a:r>
              <a:rPr lang="en-US">
                <a:solidFill>
                  <a:schemeClr val="dk1"/>
                </a:solidFill>
              </a:rPr>
              <a:t>.</a:t>
            </a:r>
            <a:endParaRPr>
              <a:solidFill>
                <a:schemeClr val="dk1"/>
              </a:solidFill>
            </a:endParaRPr>
          </a:p>
          <a:p>
            <a:pPr indent="-298450" lvl="1" marL="914400" rtl="0" algn="l">
              <a:lnSpc>
                <a:spcPct val="115000"/>
              </a:lnSpc>
              <a:spcBef>
                <a:spcPts val="0"/>
              </a:spcBef>
              <a:spcAft>
                <a:spcPts val="0"/>
              </a:spcAft>
              <a:buClr>
                <a:schemeClr val="dk1"/>
              </a:buClr>
              <a:buSzPts val="1100"/>
              <a:buChar char="○"/>
            </a:pPr>
            <a:r>
              <a:rPr lang="en-US">
                <a:solidFill>
                  <a:schemeClr val="dk1"/>
                </a:solidFill>
              </a:rPr>
              <a:t>Helped grow factory jobs in the North.</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The Steamboat (1807) – Robert Fulton</a:t>
            </a:r>
            <a:br>
              <a:rPr b="1" lang="en-US">
                <a:solidFill>
                  <a:schemeClr val="dk1"/>
                </a:solidFill>
              </a:rPr>
            </a:br>
            <a:endParaRPr b="1">
              <a:solidFill>
                <a:schemeClr val="dk1"/>
              </a:solidFill>
            </a:endParaRPr>
          </a:p>
          <a:p>
            <a:pPr indent="-298450" lvl="0" marL="457200" rtl="0" algn="l">
              <a:lnSpc>
                <a:spcPct val="115000"/>
              </a:lnSpc>
              <a:spcBef>
                <a:spcPts val="1200"/>
              </a:spcBef>
              <a:spcAft>
                <a:spcPts val="0"/>
              </a:spcAft>
              <a:buClr>
                <a:schemeClr val="dk1"/>
              </a:buClr>
              <a:buSzPts val="1100"/>
              <a:buChar char="●"/>
            </a:pPr>
            <a:r>
              <a:rPr b="1" lang="en-US">
                <a:solidFill>
                  <a:schemeClr val="dk1"/>
                </a:solidFill>
              </a:rPr>
              <a:t>What It Did:</a:t>
            </a:r>
            <a:r>
              <a:rPr lang="en-US">
                <a:solidFill>
                  <a:schemeClr val="dk1"/>
                </a:solidFill>
              </a:rPr>
              <a:t> Used a steam engine to power boats, allowing </a:t>
            </a:r>
            <a:r>
              <a:rPr b="1" lang="en-US">
                <a:solidFill>
                  <a:schemeClr val="dk1"/>
                </a:solidFill>
              </a:rPr>
              <a:t>faster travel on rivers</a:t>
            </a:r>
            <a:r>
              <a:rPr lang="en-US">
                <a:solidFill>
                  <a:schemeClr val="dk1"/>
                </a:solidFill>
              </a:rPr>
              <a:t>.</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b="1" lang="en-US">
                <a:solidFill>
                  <a:schemeClr val="dk1"/>
                </a:solidFill>
              </a:rPr>
              <a:t>Impact:</a:t>
            </a:r>
            <a:endParaRPr b="1">
              <a:solidFill>
                <a:schemeClr val="dk1"/>
              </a:solidFill>
            </a:endParaRPr>
          </a:p>
          <a:p>
            <a:pPr indent="-298450" lvl="1" marL="914400" rtl="0" algn="l">
              <a:lnSpc>
                <a:spcPct val="115000"/>
              </a:lnSpc>
              <a:spcBef>
                <a:spcPts val="0"/>
              </a:spcBef>
              <a:spcAft>
                <a:spcPts val="0"/>
              </a:spcAft>
              <a:buClr>
                <a:schemeClr val="dk1"/>
              </a:buClr>
              <a:buSzPts val="1100"/>
              <a:buChar char="○"/>
            </a:pPr>
            <a:r>
              <a:rPr lang="en-US">
                <a:solidFill>
                  <a:schemeClr val="dk1"/>
                </a:solidFill>
              </a:rPr>
              <a:t>Made </a:t>
            </a:r>
            <a:r>
              <a:rPr b="1" lang="en-US">
                <a:solidFill>
                  <a:schemeClr val="dk1"/>
                </a:solidFill>
              </a:rPr>
              <a:t>trade and transportation</a:t>
            </a:r>
            <a:r>
              <a:rPr lang="en-US">
                <a:solidFill>
                  <a:schemeClr val="dk1"/>
                </a:solidFill>
              </a:rPr>
              <a:t> faster and cheaper.</a:t>
            </a:r>
            <a:endParaRPr>
              <a:solidFill>
                <a:schemeClr val="dk1"/>
              </a:solidFill>
            </a:endParaRPr>
          </a:p>
          <a:p>
            <a:pPr indent="-298450" lvl="1" marL="914400" rtl="0" algn="l">
              <a:lnSpc>
                <a:spcPct val="115000"/>
              </a:lnSpc>
              <a:spcBef>
                <a:spcPts val="0"/>
              </a:spcBef>
              <a:spcAft>
                <a:spcPts val="0"/>
              </a:spcAft>
              <a:buClr>
                <a:schemeClr val="dk1"/>
              </a:buClr>
              <a:buSzPts val="1100"/>
              <a:buChar char="○"/>
            </a:pPr>
            <a:r>
              <a:rPr lang="en-US">
                <a:solidFill>
                  <a:schemeClr val="dk1"/>
                </a:solidFill>
              </a:rPr>
              <a:t>Allowed people and goods to travel </a:t>
            </a:r>
            <a:r>
              <a:rPr b="1" lang="en-US">
                <a:solidFill>
                  <a:schemeClr val="dk1"/>
                </a:solidFill>
              </a:rPr>
              <a:t>both upstream and downstream</a:t>
            </a:r>
            <a:r>
              <a:rPr lang="en-US">
                <a:solidFill>
                  <a:schemeClr val="dk1"/>
                </a:solidFill>
              </a:rPr>
              <a:t>.</a:t>
            </a:r>
            <a:endParaRPr>
              <a:solidFill>
                <a:schemeClr val="dk1"/>
              </a:solidFill>
            </a:endParaRPr>
          </a:p>
          <a:p>
            <a:pPr indent="-298450" lvl="1" marL="914400" rtl="0" algn="l">
              <a:lnSpc>
                <a:spcPct val="115000"/>
              </a:lnSpc>
              <a:spcBef>
                <a:spcPts val="0"/>
              </a:spcBef>
              <a:spcAft>
                <a:spcPts val="0"/>
              </a:spcAft>
              <a:buClr>
                <a:schemeClr val="dk1"/>
              </a:buClr>
              <a:buSzPts val="1100"/>
              <a:buChar char="○"/>
            </a:pPr>
            <a:r>
              <a:rPr lang="en-US">
                <a:solidFill>
                  <a:schemeClr val="dk1"/>
                </a:solidFill>
              </a:rPr>
              <a:t>Encouraged the growth of </a:t>
            </a:r>
            <a:r>
              <a:rPr b="1" lang="en-US">
                <a:solidFill>
                  <a:schemeClr val="dk1"/>
                </a:solidFill>
              </a:rPr>
              <a:t>river cities like St. Louis and Cincinnati</a:t>
            </a:r>
            <a:r>
              <a:rPr lang="en-US">
                <a:solidFill>
                  <a:schemeClr val="dk1"/>
                </a:solidFill>
              </a:rPr>
              <a:t>.</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The Erie Canal (Completed in 1825)</a:t>
            </a:r>
            <a:br>
              <a:rPr b="1" lang="en-US">
                <a:solidFill>
                  <a:schemeClr val="dk1"/>
                </a:solidFill>
              </a:rPr>
            </a:br>
            <a:endParaRPr b="1">
              <a:solidFill>
                <a:schemeClr val="dk1"/>
              </a:solidFill>
            </a:endParaRPr>
          </a:p>
          <a:p>
            <a:pPr indent="-298450" lvl="0" marL="457200" rtl="0" algn="l">
              <a:lnSpc>
                <a:spcPct val="115000"/>
              </a:lnSpc>
              <a:spcBef>
                <a:spcPts val="1200"/>
              </a:spcBef>
              <a:spcAft>
                <a:spcPts val="0"/>
              </a:spcAft>
              <a:buClr>
                <a:schemeClr val="dk1"/>
              </a:buClr>
              <a:buSzPts val="1100"/>
              <a:buChar char="●"/>
            </a:pPr>
            <a:r>
              <a:rPr b="1" lang="en-US">
                <a:solidFill>
                  <a:schemeClr val="dk1"/>
                </a:solidFill>
              </a:rPr>
              <a:t>What It Did:</a:t>
            </a:r>
            <a:r>
              <a:rPr lang="en-US">
                <a:solidFill>
                  <a:schemeClr val="dk1"/>
                </a:solidFill>
              </a:rPr>
              <a:t> A </a:t>
            </a:r>
            <a:r>
              <a:rPr b="1" lang="en-US">
                <a:solidFill>
                  <a:schemeClr val="dk1"/>
                </a:solidFill>
              </a:rPr>
              <a:t>man-made waterway</a:t>
            </a:r>
            <a:r>
              <a:rPr lang="en-US">
                <a:solidFill>
                  <a:schemeClr val="dk1"/>
                </a:solidFill>
              </a:rPr>
              <a:t> connecting the Great Lakes to the Hudson River and the Atlantic Ocean.</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b="1" lang="en-US">
                <a:solidFill>
                  <a:schemeClr val="dk1"/>
                </a:solidFill>
              </a:rPr>
              <a:t>Impact:</a:t>
            </a:r>
            <a:endParaRPr b="1">
              <a:solidFill>
                <a:schemeClr val="dk1"/>
              </a:solidFill>
            </a:endParaRPr>
          </a:p>
          <a:p>
            <a:pPr indent="-298450" lvl="1" marL="914400" rtl="0" algn="l">
              <a:lnSpc>
                <a:spcPct val="115000"/>
              </a:lnSpc>
              <a:spcBef>
                <a:spcPts val="0"/>
              </a:spcBef>
              <a:spcAft>
                <a:spcPts val="0"/>
              </a:spcAft>
              <a:buClr>
                <a:schemeClr val="dk1"/>
              </a:buClr>
              <a:buSzPts val="1100"/>
              <a:buChar char="○"/>
            </a:pPr>
            <a:r>
              <a:rPr b="1" lang="en-US">
                <a:solidFill>
                  <a:schemeClr val="dk1"/>
                </a:solidFill>
              </a:rPr>
              <a:t>Lowered shipping costs</a:t>
            </a:r>
            <a:r>
              <a:rPr lang="en-US">
                <a:solidFill>
                  <a:schemeClr val="dk1"/>
                </a:solidFill>
              </a:rPr>
              <a:t> and increased trade.</a:t>
            </a:r>
            <a:endParaRPr>
              <a:solidFill>
                <a:schemeClr val="dk1"/>
              </a:solidFill>
            </a:endParaRPr>
          </a:p>
          <a:p>
            <a:pPr indent="-298450" lvl="1" marL="914400" rtl="0" algn="l">
              <a:lnSpc>
                <a:spcPct val="115000"/>
              </a:lnSpc>
              <a:spcBef>
                <a:spcPts val="0"/>
              </a:spcBef>
              <a:spcAft>
                <a:spcPts val="0"/>
              </a:spcAft>
              <a:buClr>
                <a:schemeClr val="dk1"/>
              </a:buClr>
              <a:buSzPts val="1100"/>
              <a:buChar char="○"/>
            </a:pPr>
            <a:r>
              <a:rPr lang="en-US">
                <a:solidFill>
                  <a:schemeClr val="dk1"/>
                </a:solidFill>
              </a:rPr>
              <a:t>Helped New York City become </a:t>
            </a:r>
            <a:r>
              <a:rPr b="1" lang="en-US">
                <a:solidFill>
                  <a:schemeClr val="dk1"/>
                </a:solidFill>
              </a:rPr>
              <a:t>a major economic center</a:t>
            </a:r>
            <a:r>
              <a:rPr lang="en-US">
                <a:solidFill>
                  <a:schemeClr val="dk1"/>
                </a:solidFill>
              </a:rPr>
              <a:t>.</a:t>
            </a:r>
            <a:endParaRPr>
              <a:solidFill>
                <a:schemeClr val="dk1"/>
              </a:solidFill>
            </a:endParaRPr>
          </a:p>
          <a:p>
            <a:pPr indent="-298450" lvl="1" marL="914400" rtl="0" algn="l">
              <a:lnSpc>
                <a:spcPct val="115000"/>
              </a:lnSpc>
              <a:spcBef>
                <a:spcPts val="0"/>
              </a:spcBef>
              <a:spcAft>
                <a:spcPts val="0"/>
              </a:spcAft>
              <a:buClr>
                <a:schemeClr val="dk1"/>
              </a:buClr>
              <a:buSzPts val="1100"/>
              <a:buChar char="○"/>
            </a:pPr>
            <a:r>
              <a:rPr lang="en-US">
                <a:solidFill>
                  <a:schemeClr val="dk1"/>
                </a:solidFill>
              </a:rPr>
              <a:t>Encouraged </a:t>
            </a:r>
            <a:r>
              <a:rPr b="1" lang="en-US">
                <a:solidFill>
                  <a:schemeClr val="dk1"/>
                </a:solidFill>
              </a:rPr>
              <a:t>westward expansion</a:t>
            </a:r>
            <a:r>
              <a:rPr lang="en-US">
                <a:solidFill>
                  <a:schemeClr val="dk1"/>
                </a:solidFill>
              </a:rPr>
              <a:t> by making travel easier.</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The Telegraph (1837) – Samuel Morse</a:t>
            </a:r>
            <a:br>
              <a:rPr b="1" lang="en-US">
                <a:solidFill>
                  <a:schemeClr val="dk1"/>
                </a:solidFill>
              </a:rPr>
            </a:br>
            <a:endParaRPr b="1">
              <a:solidFill>
                <a:schemeClr val="dk1"/>
              </a:solidFill>
            </a:endParaRPr>
          </a:p>
          <a:p>
            <a:pPr indent="-298450" lvl="0" marL="457200" rtl="0" algn="l">
              <a:lnSpc>
                <a:spcPct val="115000"/>
              </a:lnSpc>
              <a:spcBef>
                <a:spcPts val="1200"/>
              </a:spcBef>
              <a:spcAft>
                <a:spcPts val="0"/>
              </a:spcAft>
              <a:buClr>
                <a:schemeClr val="dk1"/>
              </a:buClr>
              <a:buSzPts val="1100"/>
              <a:buChar char="●"/>
            </a:pPr>
            <a:r>
              <a:rPr b="1" lang="en-US">
                <a:solidFill>
                  <a:schemeClr val="dk1"/>
                </a:solidFill>
              </a:rPr>
              <a:t>What It Did:</a:t>
            </a:r>
            <a:r>
              <a:rPr lang="en-US">
                <a:solidFill>
                  <a:schemeClr val="dk1"/>
                </a:solidFill>
              </a:rPr>
              <a:t> Sent messages quickly over long distances using </a:t>
            </a:r>
            <a:r>
              <a:rPr b="1" lang="en-US">
                <a:solidFill>
                  <a:schemeClr val="dk1"/>
                </a:solidFill>
              </a:rPr>
              <a:t>Morse code</a:t>
            </a:r>
            <a:r>
              <a:rPr lang="en-US">
                <a:solidFill>
                  <a:schemeClr val="dk1"/>
                </a:solidFill>
              </a:rPr>
              <a:t> (dots and dashes).</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b="1" lang="en-US">
                <a:solidFill>
                  <a:schemeClr val="dk1"/>
                </a:solidFill>
              </a:rPr>
              <a:t>Impact:</a:t>
            </a:r>
            <a:endParaRPr b="1">
              <a:solidFill>
                <a:schemeClr val="dk1"/>
              </a:solidFill>
            </a:endParaRPr>
          </a:p>
          <a:p>
            <a:pPr indent="-298450" lvl="1" marL="914400" rtl="0" algn="l">
              <a:lnSpc>
                <a:spcPct val="115000"/>
              </a:lnSpc>
              <a:spcBef>
                <a:spcPts val="0"/>
              </a:spcBef>
              <a:spcAft>
                <a:spcPts val="0"/>
              </a:spcAft>
              <a:buClr>
                <a:schemeClr val="dk1"/>
              </a:buClr>
              <a:buSzPts val="1100"/>
              <a:buChar char="○"/>
            </a:pPr>
            <a:r>
              <a:rPr lang="en-US">
                <a:solidFill>
                  <a:schemeClr val="dk1"/>
                </a:solidFill>
              </a:rPr>
              <a:t>Improved </a:t>
            </a:r>
            <a:r>
              <a:rPr b="1" lang="en-US">
                <a:solidFill>
                  <a:schemeClr val="dk1"/>
                </a:solidFill>
              </a:rPr>
              <a:t>communication for businesses and government</a:t>
            </a:r>
            <a:r>
              <a:rPr lang="en-US">
                <a:solidFill>
                  <a:schemeClr val="dk1"/>
                </a:solidFill>
              </a:rPr>
              <a:t>.</a:t>
            </a:r>
            <a:endParaRPr>
              <a:solidFill>
                <a:schemeClr val="dk1"/>
              </a:solidFill>
            </a:endParaRPr>
          </a:p>
          <a:p>
            <a:pPr indent="-298450" lvl="1" marL="914400" rtl="0" algn="l">
              <a:lnSpc>
                <a:spcPct val="115000"/>
              </a:lnSpc>
              <a:spcBef>
                <a:spcPts val="0"/>
              </a:spcBef>
              <a:spcAft>
                <a:spcPts val="0"/>
              </a:spcAft>
              <a:buClr>
                <a:schemeClr val="dk1"/>
              </a:buClr>
              <a:buSzPts val="1100"/>
              <a:buChar char="○"/>
            </a:pPr>
            <a:r>
              <a:rPr lang="en-US">
                <a:solidFill>
                  <a:schemeClr val="dk1"/>
                </a:solidFill>
              </a:rPr>
              <a:t>Made the U.S. feel more </a:t>
            </a:r>
            <a:r>
              <a:rPr b="1" lang="en-US">
                <a:solidFill>
                  <a:schemeClr val="dk1"/>
                </a:solidFill>
              </a:rPr>
              <a:t>connected</a:t>
            </a:r>
            <a:r>
              <a:rPr lang="en-US">
                <a:solidFill>
                  <a:schemeClr val="dk1"/>
                </a:solidFill>
              </a:rPr>
              <a:t>.</a:t>
            </a:r>
            <a:endParaRPr>
              <a:solidFill>
                <a:schemeClr val="dk1"/>
              </a:solidFill>
            </a:endParaRPr>
          </a:p>
          <a:p>
            <a:pPr indent="-298450" lvl="1" marL="914400" rtl="0" algn="l">
              <a:lnSpc>
                <a:spcPct val="115000"/>
              </a:lnSpc>
              <a:spcBef>
                <a:spcPts val="0"/>
              </a:spcBef>
              <a:spcAft>
                <a:spcPts val="0"/>
              </a:spcAft>
              <a:buClr>
                <a:schemeClr val="dk1"/>
              </a:buClr>
              <a:buSzPts val="1100"/>
              <a:buChar char="○"/>
            </a:pPr>
            <a:r>
              <a:rPr lang="en-US">
                <a:solidFill>
                  <a:schemeClr val="dk1"/>
                </a:solidFill>
              </a:rPr>
              <a:t>Allowed newspapers and financial markets to </a:t>
            </a:r>
            <a:r>
              <a:rPr b="1" lang="en-US">
                <a:solidFill>
                  <a:schemeClr val="dk1"/>
                </a:solidFill>
              </a:rPr>
              <a:t>share news faster</a:t>
            </a:r>
            <a:r>
              <a:rPr lang="en-US">
                <a:solidFill>
                  <a:schemeClr val="dk1"/>
                </a:solidFill>
              </a:rPr>
              <a:t>.</a:t>
            </a:r>
            <a:endParaRPr>
              <a:solidFill>
                <a:schemeClr val="dk1"/>
              </a:solidFill>
            </a:endParaRPr>
          </a:p>
          <a:p>
            <a:pPr indent="0" lvl="0" marL="0" rtl="0" algn="l">
              <a:spcBef>
                <a:spcPts val="1200"/>
              </a:spcBef>
              <a:spcAft>
                <a:spcPts val="0"/>
              </a:spcAft>
              <a:buNone/>
            </a:pPr>
            <a:r>
              <a:t/>
            </a:r>
            <a:endParaRPr>
              <a:solidFill>
                <a:schemeClr val="dk1"/>
              </a:solidFill>
            </a:endParaRPr>
          </a:p>
        </p:txBody>
      </p:sp>
      <p:sp>
        <p:nvSpPr>
          <p:cNvPr id="384" name="Google Shape;384;g341a9e4b9ef_0_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 name="Shape 11"/>
        <p:cNvGrpSpPr/>
        <p:nvPr/>
      </p:nvGrpSpPr>
      <p:grpSpPr>
        <a:xfrm>
          <a:off x="0" y="0"/>
          <a:ext cx="0" cy="0"/>
          <a:chOff x="0" y="0"/>
          <a:chExt cx="0" cy="0"/>
        </a:xfrm>
      </p:grpSpPr>
      <p:sp>
        <p:nvSpPr>
          <p:cNvPr id="12" name="Google Shape;12;p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 name="Google Shape;13;p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 name="Google Shape;14;p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1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11"/>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1" name="Google Shape;71;p1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1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1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12"/>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12"/>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7" name="Google Shape;77;p1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1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1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84" name="Shape 84"/>
        <p:cNvGrpSpPr/>
        <p:nvPr/>
      </p:nvGrpSpPr>
      <p:grpSpPr>
        <a:xfrm>
          <a:off x="0" y="0"/>
          <a:ext cx="0" cy="0"/>
          <a:chOff x="0" y="0"/>
          <a:chExt cx="0" cy="0"/>
        </a:xfrm>
      </p:grpSpPr>
      <p:sp>
        <p:nvSpPr>
          <p:cNvPr id="85" name="Google Shape;85;p14"/>
          <p:cNvSpPr txBox="1"/>
          <p:nvPr>
            <p:ph type="ctrTitle"/>
          </p:nvPr>
        </p:nvSpPr>
        <p:spPr>
          <a:xfrm>
            <a:off x="623417" y="1489150"/>
            <a:ext cx="17041200" cy="4105200"/>
          </a:xfrm>
          <a:prstGeom prst="rect">
            <a:avLst/>
          </a:prstGeom>
        </p:spPr>
        <p:txBody>
          <a:bodyPr anchorCtr="0" anchor="b" bIns="182850" lIns="182850" spcFirstLastPara="1" rIns="182850" wrap="square" tIns="182850">
            <a:normAutofit/>
          </a:bodyPr>
          <a:lstStyle>
            <a:lvl1pPr lvl="0" algn="ctr">
              <a:spcBef>
                <a:spcPts val="0"/>
              </a:spcBef>
              <a:spcAft>
                <a:spcPts val="0"/>
              </a:spcAft>
              <a:buSzPts val="10400"/>
              <a:buNone/>
              <a:defRPr sz="10400"/>
            </a:lvl1pPr>
            <a:lvl2pPr lvl="1" algn="ctr">
              <a:spcBef>
                <a:spcPts val="0"/>
              </a:spcBef>
              <a:spcAft>
                <a:spcPts val="0"/>
              </a:spcAft>
              <a:buSzPts val="10400"/>
              <a:buNone/>
              <a:defRPr sz="10400"/>
            </a:lvl2pPr>
            <a:lvl3pPr lvl="2" algn="ctr">
              <a:spcBef>
                <a:spcPts val="0"/>
              </a:spcBef>
              <a:spcAft>
                <a:spcPts val="0"/>
              </a:spcAft>
              <a:buSzPts val="10400"/>
              <a:buNone/>
              <a:defRPr sz="10400"/>
            </a:lvl3pPr>
            <a:lvl4pPr lvl="3" algn="ctr">
              <a:spcBef>
                <a:spcPts val="0"/>
              </a:spcBef>
              <a:spcAft>
                <a:spcPts val="0"/>
              </a:spcAft>
              <a:buSzPts val="10400"/>
              <a:buNone/>
              <a:defRPr sz="10400"/>
            </a:lvl4pPr>
            <a:lvl5pPr lvl="4" algn="ctr">
              <a:spcBef>
                <a:spcPts val="0"/>
              </a:spcBef>
              <a:spcAft>
                <a:spcPts val="0"/>
              </a:spcAft>
              <a:buSzPts val="10400"/>
              <a:buNone/>
              <a:defRPr sz="10400"/>
            </a:lvl5pPr>
            <a:lvl6pPr lvl="5" algn="ctr">
              <a:spcBef>
                <a:spcPts val="0"/>
              </a:spcBef>
              <a:spcAft>
                <a:spcPts val="0"/>
              </a:spcAft>
              <a:buSzPts val="10400"/>
              <a:buNone/>
              <a:defRPr sz="10400"/>
            </a:lvl6pPr>
            <a:lvl7pPr lvl="6" algn="ctr">
              <a:spcBef>
                <a:spcPts val="0"/>
              </a:spcBef>
              <a:spcAft>
                <a:spcPts val="0"/>
              </a:spcAft>
              <a:buSzPts val="10400"/>
              <a:buNone/>
              <a:defRPr sz="10400"/>
            </a:lvl7pPr>
            <a:lvl8pPr lvl="7" algn="ctr">
              <a:spcBef>
                <a:spcPts val="0"/>
              </a:spcBef>
              <a:spcAft>
                <a:spcPts val="0"/>
              </a:spcAft>
              <a:buSzPts val="10400"/>
              <a:buNone/>
              <a:defRPr sz="10400"/>
            </a:lvl8pPr>
            <a:lvl9pPr lvl="8" algn="ctr">
              <a:spcBef>
                <a:spcPts val="0"/>
              </a:spcBef>
              <a:spcAft>
                <a:spcPts val="0"/>
              </a:spcAft>
              <a:buSzPts val="10400"/>
              <a:buNone/>
              <a:defRPr sz="10400"/>
            </a:lvl9pPr>
          </a:lstStyle>
          <a:p/>
        </p:txBody>
      </p:sp>
      <p:sp>
        <p:nvSpPr>
          <p:cNvPr id="86" name="Google Shape;86;p14"/>
          <p:cNvSpPr txBox="1"/>
          <p:nvPr>
            <p:ph idx="1" type="subTitle"/>
          </p:nvPr>
        </p:nvSpPr>
        <p:spPr>
          <a:xfrm>
            <a:off x="623400" y="5668250"/>
            <a:ext cx="17041200" cy="1585200"/>
          </a:xfrm>
          <a:prstGeom prst="rect">
            <a:avLst/>
          </a:prstGeom>
        </p:spPr>
        <p:txBody>
          <a:bodyPr anchorCtr="0" anchor="t" bIns="182850" lIns="182850" spcFirstLastPara="1" rIns="182850" wrap="square" tIns="182850">
            <a:normAutofit/>
          </a:bodyPr>
          <a:lstStyle>
            <a:lvl1pPr lvl="0" algn="ctr">
              <a:lnSpc>
                <a:spcPct val="100000"/>
              </a:lnSpc>
              <a:spcBef>
                <a:spcPts val="0"/>
              </a:spcBef>
              <a:spcAft>
                <a:spcPts val="0"/>
              </a:spcAft>
              <a:buSzPts val="5600"/>
              <a:buNone/>
              <a:defRPr sz="5600"/>
            </a:lvl1pPr>
            <a:lvl2pPr lvl="1" algn="ctr">
              <a:lnSpc>
                <a:spcPct val="100000"/>
              </a:lnSpc>
              <a:spcBef>
                <a:spcPts val="0"/>
              </a:spcBef>
              <a:spcAft>
                <a:spcPts val="0"/>
              </a:spcAft>
              <a:buSzPts val="5600"/>
              <a:buNone/>
              <a:defRPr sz="5600"/>
            </a:lvl2pPr>
            <a:lvl3pPr lvl="2" algn="ctr">
              <a:lnSpc>
                <a:spcPct val="100000"/>
              </a:lnSpc>
              <a:spcBef>
                <a:spcPts val="0"/>
              </a:spcBef>
              <a:spcAft>
                <a:spcPts val="0"/>
              </a:spcAft>
              <a:buSzPts val="5600"/>
              <a:buNone/>
              <a:defRPr sz="5600"/>
            </a:lvl3pPr>
            <a:lvl4pPr lvl="3" algn="ctr">
              <a:lnSpc>
                <a:spcPct val="100000"/>
              </a:lnSpc>
              <a:spcBef>
                <a:spcPts val="0"/>
              </a:spcBef>
              <a:spcAft>
                <a:spcPts val="0"/>
              </a:spcAft>
              <a:buSzPts val="5600"/>
              <a:buNone/>
              <a:defRPr sz="5600"/>
            </a:lvl4pPr>
            <a:lvl5pPr lvl="4" algn="ctr">
              <a:lnSpc>
                <a:spcPct val="100000"/>
              </a:lnSpc>
              <a:spcBef>
                <a:spcPts val="0"/>
              </a:spcBef>
              <a:spcAft>
                <a:spcPts val="0"/>
              </a:spcAft>
              <a:buSzPts val="5600"/>
              <a:buNone/>
              <a:defRPr sz="5600"/>
            </a:lvl5pPr>
            <a:lvl6pPr lvl="5" algn="ctr">
              <a:lnSpc>
                <a:spcPct val="100000"/>
              </a:lnSpc>
              <a:spcBef>
                <a:spcPts val="0"/>
              </a:spcBef>
              <a:spcAft>
                <a:spcPts val="0"/>
              </a:spcAft>
              <a:buSzPts val="5600"/>
              <a:buNone/>
              <a:defRPr sz="5600"/>
            </a:lvl6pPr>
            <a:lvl7pPr lvl="6" algn="ctr">
              <a:lnSpc>
                <a:spcPct val="100000"/>
              </a:lnSpc>
              <a:spcBef>
                <a:spcPts val="0"/>
              </a:spcBef>
              <a:spcAft>
                <a:spcPts val="0"/>
              </a:spcAft>
              <a:buSzPts val="5600"/>
              <a:buNone/>
              <a:defRPr sz="5600"/>
            </a:lvl7pPr>
            <a:lvl8pPr lvl="7" algn="ctr">
              <a:lnSpc>
                <a:spcPct val="100000"/>
              </a:lnSpc>
              <a:spcBef>
                <a:spcPts val="0"/>
              </a:spcBef>
              <a:spcAft>
                <a:spcPts val="0"/>
              </a:spcAft>
              <a:buSzPts val="5600"/>
              <a:buNone/>
              <a:defRPr sz="5600"/>
            </a:lvl8pPr>
            <a:lvl9pPr lvl="8" algn="ctr">
              <a:lnSpc>
                <a:spcPct val="100000"/>
              </a:lnSpc>
              <a:spcBef>
                <a:spcPts val="0"/>
              </a:spcBef>
              <a:spcAft>
                <a:spcPts val="0"/>
              </a:spcAft>
              <a:buSzPts val="5600"/>
              <a:buNone/>
              <a:defRPr sz="5600"/>
            </a:lvl9pPr>
          </a:lstStyle>
          <a:p/>
        </p:txBody>
      </p:sp>
      <p:sp>
        <p:nvSpPr>
          <p:cNvPr id="87" name="Google Shape;87;p14"/>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88" name="Shape 88"/>
        <p:cNvGrpSpPr/>
        <p:nvPr/>
      </p:nvGrpSpPr>
      <p:grpSpPr>
        <a:xfrm>
          <a:off x="0" y="0"/>
          <a:ext cx="0" cy="0"/>
          <a:chOff x="0" y="0"/>
          <a:chExt cx="0" cy="0"/>
        </a:xfrm>
      </p:grpSpPr>
      <p:sp>
        <p:nvSpPr>
          <p:cNvPr id="89" name="Google Shape;89;p15"/>
          <p:cNvSpPr txBox="1"/>
          <p:nvPr>
            <p:ph type="title"/>
          </p:nvPr>
        </p:nvSpPr>
        <p:spPr>
          <a:xfrm>
            <a:off x="623400" y="4301700"/>
            <a:ext cx="17041200" cy="1683600"/>
          </a:xfrm>
          <a:prstGeom prst="rect">
            <a:avLst/>
          </a:prstGeom>
        </p:spPr>
        <p:txBody>
          <a:bodyPr anchorCtr="0" anchor="ctr" bIns="182850" lIns="182850" spcFirstLastPara="1" rIns="182850" wrap="square" tIns="182850">
            <a:normAutofit/>
          </a:bodyPr>
          <a:lstStyle>
            <a:lvl1pPr lvl="0" algn="ctr">
              <a:spcBef>
                <a:spcPts val="0"/>
              </a:spcBef>
              <a:spcAft>
                <a:spcPts val="0"/>
              </a:spcAft>
              <a:buSzPts val="7200"/>
              <a:buNone/>
              <a:defRPr sz="7200"/>
            </a:lvl1pPr>
            <a:lvl2pPr lvl="1" algn="ctr">
              <a:spcBef>
                <a:spcPts val="0"/>
              </a:spcBef>
              <a:spcAft>
                <a:spcPts val="0"/>
              </a:spcAft>
              <a:buSzPts val="7200"/>
              <a:buNone/>
              <a:defRPr sz="7200"/>
            </a:lvl2pPr>
            <a:lvl3pPr lvl="2" algn="ctr">
              <a:spcBef>
                <a:spcPts val="0"/>
              </a:spcBef>
              <a:spcAft>
                <a:spcPts val="0"/>
              </a:spcAft>
              <a:buSzPts val="7200"/>
              <a:buNone/>
              <a:defRPr sz="7200"/>
            </a:lvl3pPr>
            <a:lvl4pPr lvl="3" algn="ctr">
              <a:spcBef>
                <a:spcPts val="0"/>
              </a:spcBef>
              <a:spcAft>
                <a:spcPts val="0"/>
              </a:spcAft>
              <a:buSzPts val="7200"/>
              <a:buNone/>
              <a:defRPr sz="7200"/>
            </a:lvl4pPr>
            <a:lvl5pPr lvl="4" algn="ctr">
              <a:spcBef>
                <a:spcPts val="0"/>
              </a:spcBef>
              <a:spcAft>
                <a:spcPts val="0"/>
              </a:spcAft>
              <a:buSzPts val="7200"/>
              <a:buNone/>
              <a:defRPr sz="7200"/>
            </a:lvl5pPr>
            <a:lvl6pPr lvl="5" algn="ctr">
              <a:spcBef>
                <a:spcPts val="0"/>
              </a:spcBef>
              <a:spcAft>
                <a:spcPts val="0"/>
              </a:spcAft>
              <a:buSzPts val="7200"/>
              <a:buNone/>
              <a:defRPr sz="7200"/>
            </a:lvl6pPr>
            <a:lvl7pPr lvl="6" algn="ctr">
              <a:spcBef>
                <a:spcPts val="0"/>
              </a:spcBef>
              <a:spcAft>
                <a:spcPts val="0"/>
              </a:spcAft>
              <a:buSzPts val="7200"/>
              <a:buNone/>
              <a:defRPr sz="7200"/>
            </a:lvl7pPr>
            <a:lvl8pPr lvl="7" algn="ctr">
              <a:spcBef>
                <a:spcPts val="0"/>
              </a:spcBef>
              <a:spcAft>
                <a:spcPts val="0"/>
              </a:spcAft>
              <a:buSzPts val="7200"/>
              <a:buNone/>
              <a:defRPr sz="7200"/>
            </a:lvl8pPr>
            <a:lvl9pPr lvl="8" algn="ctr">
              <a:spcBef>
                <a:spcPts val="0"/>
              </a:spcBef>
              <a:spcAft>
                <a:spcPts val="0"/>
              </a:spcAft>
              <a:buSzPts val="7200"/>
              <a:buNone/>
              <a:defRPr sz="7200"/>
            </a:lvl9pPr>
          </a:lstStyle>
          <a:p/>
        </p:txBody>
      </p:sp>
      <p:sp>
        <p:nvSpPr>
          <p:cNvPr id="90" name="Google Shape;90;p15"/>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91" name="Shape 91"/>
        <p:cNvGrpSpPr/>
        <p:nvPr/>
      </p:nvGrpSpPr>
      <p:grpSpPr>
        <a:xfrm>
          <a:off x="0" y="0"/>
          <a:ext cx="0" cy="0"/>
          <a:chOff x="0" y="0"/>
          <a:chExt cx="0" cy="0"/>
        </a:xfrm>
      </p:grpSpPr>
      <p:sp>
        <p:nvSpPr>
          <p:cNvPr id="92" name="Google Shape;92;p16"/>
          <p:cNvSpPr txBox="1"/>
          <p:nvPr>
            <p:ph type="title"/>
          </p:nvPr>
        </p:nvSpPr>
        <p:spPr>
          <a:xfrm>
            <a:off x="623400" y="890050"/>
            <a:ext cx="17041200" cy="1145400"/>
          </a:xfrm>
          <a:prstGeom prst="rect">
            <a:avLst/>
          </a:prstGeom>
        </p:spPr>
        <p:txBody>
          <a:bodyPr anchorCtr="0" anchor="t" bIns="182850" lIns="182850" spcFirstLastPara="1" rIns="182850" wrap="square" tIns="182850">
            <a:normAutofit/>
          </a:bodyPr>
          <a:lstStyle>
            <a:lvl1pPr lvl="0">
              <a:spcBef>
                <a:spcPts val="0"/>
              </a:spcBef>
              <a:spcAft>
                <a:spcPts val="0"/>
              </a:spcAft>
              <a:buSzPts val="5600"/>
              <a:buNone/>
              <a:defRPr/>
            </a:lvl1pPr>
            <a:lvl2pPr lvl="1">
              <a:spcBef>
                <a:spcPts val="0"/>
              </a:spcBef>
              <a:spcAft>
                <a:spcPts val="0"/>
              </a:spcAft>
              <a:buSzPts val="5600"/>
              <a:buNone/>
              <a:defRPr/>
            </a:lvl2pPr>
            <a:lvl3pPr lvl="2">
              <a:spcBef>
                <a:spcPts val="0"/>
              </a:spcBef>
              <a:spcAft>
                <a:spcPts val="0"/>
              </a:spcAft>
              <a:buSzPts val="5600"/>
              <a:buNone/>
              <a:defRPr/>
            </a:lvl3pPr>
            <a:lvl4pPr lvl="3">
              <a:spcBef>
                <a:spcPts val="0"/>
              </a:spcBef>
              <a:spcAft>
                <a:spcPts val="0"/>
              </a:spcAft>
              <a:buSzPts val="5600"/>
              <a:buNone/>
              <a:defRPr/>
            </a:lvl4pPr>
            <a:lvl5pPr lvl="4">
              <a:spcBef>
                <a:spcPts val="0"/>
              </a:spcBef>
              <a:spcAft>
                <a:spcPts val="0"/>
              </a:spcAft>
              <a:buSzPts val="5600"/>
              <a:buNone/>
              <a:defRPr/>
            </a:lvl5pPr>
            <a:lvl6pPr lvl="5">
              <a:spcBef>
                <a:spcPts val="0"/>
              </a:spcBef>
              <a:spcAft>
                <a:spcPts val="0"/>
              </a:spcAft>
              <a:buSzPts val="5600"/>
              <a:buNone/>
              <a:defRPr/>
            </a:lvl6pPr>
            <a:lvl7pPr lvl="6">
              <a:spcBef>
                <a:spcPts val="0"/>
              </a:spcBef>
              <a:spcAft>
                <a:spcPts val="0"/>
              </a:spcAft>
              <a:buSzPts val="5600"/>
              <a:buNone/>
              <a:defRPr/>
            </a:lvl7pPr>
            <a:lvl8pPr lvl="7">
              <a:spcBef>
                <a:spcPts val="0"/>
              </a:spcBef>
              <a:spcAft>
                <a:spcPts val="0"/>
              </a:spcAft>
              <a:buSzPts val="5600"/>
              <a:buNone/>
              <a:defRPr/>
            </a:lvl8pPr>
            <a:lvl9pPr lvl="8">
              <a:spcBef>
                <a:spcPts val="0"/>
              </a:spcBef>
              <a:spcAft>
                <a:spcPts val="0"/>
              </a:spcAft>
              <a:buSzPts val="5600"/>
              <a:buNone/>
              <a:defRPr/>
            </a:lvl9pPr>
          </a:lstStyle>
          <a:p/>
        </p:txBody>
      </p:sp>
      <p:sp>
        <p:nvSpPr>
          <p:cNvPr id="93" name="Google Shape;93;p16"/>
          <p:cNvSpPr txBox="1"/>
          <p:nvPr>
            <p:ph idx="1" type="body"/>
          </p:nvPr>
        </p:nvSpPr>
        <p:spPr>
          <a:xfrm>
            <a:off x="623400" y="2304950"/>
            <a:ext cx="17041200" cy="6832800"/>
          </a:xfrm>
          <a:prstGeom prst="rect">
            <a:avLst/>
          </a:prstGeom>
        </p:spPr>
        <p:txBody>
          <a:bodyPr anchorCtr="0" anchor="t" bIns="182850" lIns="182850" spcFirstLastPara="1" rIns="182850" wrap="square" tIns="182850">
            <a:normAutofit/>
          </a:bodyPr>
          <a:lstStyle>
            <a:lvl1pPr indent="-457200" lvl="0" marL="457200">
              <a:spcBef>
                <a:spcPts val="0"/>
              </a:spcBef>
              <a:spcAft>
                <a:spcPts val="0"/>
              </a:spcAft>
              <a:buSzPts val="3600"/>
              <a:buChar char="●"/>
              <a:defRPr/>
            </a:lvl1pPr>
            <a:lvl2pPr indent="-406400" lvl="1" marL="914400">
              <a:spcBef>
                <a:spcPts val="0"/>
              </a:spcBef>
              <a:spcAft>
                <a:spcPts val="0"/>
              </a:spcAft>
              <a:buSzPts val="2800"/>
              <a:buChar char="○"/>
              <a:defRPr/>
            </a:lvl2pPr>
            <a:lvl3pPr indent="-406400" lvl="2" marL="1371600">
              <a:spcBef>
                <a:spcPts val="0"/>
              </a:spcBef>
              <a:spcAft>
                <a:spcPts val="0"/>
              </a:spcAft>
              <a:buSzPts val="2800"/>
              <a:buChar char="■"/>
              <a:defRPr/>
            </a:lvl3pPr>
            <a:lvl4pPr indent="-406400" lvl="3" marL="1828800">
              <a:spcBef>
                <a:spcPts val="0"/>
              </a:spcBef>
              <a:spcAft>
                <a:spcPts val="0"/>
              </a:spcAft>
              <a:buSzPts val="2800"/>
              <a:buChar char="●"/>
              <a:defRPr/>
            </a:lvl4pPr>
            <a:lvl5pPr indent="-406400" lvl="4" marL="2286000">
              <a:spcBef>
                <a:spcPts val="0"/>
              </a:spcBef>
              <a:spcAft>
                <a:spcPts val="0"/>
              </a:spcAft>
              <a:buSzPts val="2800"/>
              <a:buChar char="○"/>
              <a:defRPr/>
            </a:lvl5pPr>
            <a:lvl6pPr indent="-406400" lvl="5" marL="2743200">
              <a:spcBef>
                <a:spcPts val="0"/>
              </a:spcBef>
              <a:spcAft>
                <a:spcPts val="0"/>
              </a:spcAft>
              <a:buSzPts val="2800"/>
              <a:buChar char="■"/>
              <a:defRPr/>
            </a:lvl6pPr>
            <a:lvl7pPr indent="-406400" lvl="6" marL="3200400">
              <a:spcBef>
                <a:spcPts val="0"/>
              </a:spcBef>
              <a:spcAft>
                <a:spcPts val="0"/>
              </a:spcAft>
              <a:buSzPts val="2800"/>
              <a:buChar char="●"/>
              <a:defRPr/>
            </a:lvl7pPr>
            <a:lvl8pPr indent="-406400" lvl="7" marL="3657600">
              <a:spcBef>
                <a:spcPts val="0"/>
              </a:spcBef>
              <a:spcAft>
                <a:spcPts val="0"/>
              </a:spcAft>
              <a:buSzPts val="2800"/>
              <a:buChar char="○"/>
              <a:defRPr/>
            </a:lvl8pPr>
            <a:lvl9pPr indent="-406400" lvl="8" marL="4114800">
              <a:spcBef>
                <a:spcPts val="0"/>
              </a:spcBef>
              <a:spcAft>
                <a:spcPts val="0"/>
              </a:spcAft>
              <a:buSzPts val="2800"/>
              <a:buChar char="■"/>
              <a:defRPr/>
            </a:lvl9pPr>
          </a:lstStyle>
          <a:p/>
        </p:txBody>
      </p:sp>
      <p:sp>
        <p:nvSpPr>
          <p:cNvPr id="94" name="Google Shape;94;p16"/>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95" name="Shape 95"/>
        <p:cNvGrpSpPr/>
        <p:nvPr/>
      </p:nvGrpSpPr>
      <p:grpSpPr>
        <a:xfrm>
          <a:off x="0" y="0"/>
          <a:ext cx="0" cy="0"/>
          <a:chOff x="0" y="0"/>
          <a:chExt cx="0" cy="0"/>
        </a:xfrm>
      </p:grpSpPr>
      <p:sp>
        <p:nvSpPr>
          <p:cNvPr id="96" name="Google Shape;96;p17"/>
          <p:cNvSpPr txBox="1"/>
          <p:nvPr>
            <p:ph type="title"/>
          </p:nvPr>
        </p:nvSpPr>
        <p:spPr>
          <a:xfrm>
            <a:off x="623400" y="890050"/>
            <a:ext cx="17041200" cy="1145400"/>
          </a:xfrm>
          <a:prstGeom prst="rect">
            <a:avLst/>
          </a:prstGeom>
        </p:spPr>
        <p:txBody>
          <a:bodyPr anchorCtr="0" anchor="t" bIns="182850" lIns="182850" spcFirstLastPara="1" rIns="182850" wrap="square" tIns="182850">
            <a:normAutofit/>
          </a:bodyPr>
          <a:lstStyle>
            <a:lvl1pPr lvl="0">
              <a:spcBef>
                <a:spcPts val="0"/>
              </a:spcBef>
              <a:spcAft>
                <a:spcPts val="0"/>
              </a:spcAft>
              <a:buSzPts val="5600"/>
              <a:buNone/>
              <a:defRPr/>
            </a:lvl1pPr>
            <a:lvl2pPr lvl="1">
              <a:spcBef>
                <a:spcPts val="0"/>
              </a:spcBef>
              <a:spcAft>
                <a:spcPts val="0"/>
              </a:spcAft>
              <a:buSzPts val="5600"/>
              <a:buNone/>
              <a:defRPr/>
            </a:lvl2pPr>
            <a:lvl3pPr lvl="2">
              <a:spcBef>
                <a:spcPts val="0"/>
              </a:spcBef>
              <a:spcAft>
                <a:spcPts val="0"/>
              </a:spcAft>
              <a:buSzPts val="5600"/>
              <a:buNone/>
              <a:defRPr/>
            </a:lvl3pPr>
            <a:lvl4pPr lvl="3">
              <a:spcBef>
                <a:spcPts val="0"/>
              </a:spcBef>
              <a:spcAft>
                <a:spcPts val="0"/>
              </a:spcAft>
              <a:buSzPts val="5600"/>
              <a:buNone/>
              <a:defRPr/>
            </a:lvl4pPr>
            <a:lvl5pPr lvl="4">
              <a:spcBef>
                <a:spcPts val="0"/>
              </a:spcBef>
              <a:spcAft>
                <a:spcPts val="0"/>
              </a:spcAft>
              <a:buSzPts val="5600"/>
              <a:buNone/>
              <a:defRPr/>
            </a:lvl5pPr>
            <a:lvl6pPr lvl="5">
              <a:spcBef>
                <a:spcPts val="0"/>
              </a:spcBef>
              <a:spcAft>
                <a:spcPts val="0"/>
              </a:spcAft>
              <a:buSzPts val="5600"/>
              <a:buNone/>
              <a:defRPr/>
            </a:lvl6pPr>
            <a:lvl7pPr lvl="6">
              <a:spcBef>
                <a:spcPts val="0"/>
              </a:spcBef>
              <a:spcAft>
                <a:spcPts val="0"/>
              </a:spcAft>
              <a:buSzPts val="5600"/>
              <a:buNone/>
              <a:defRPr/>
            </a:lvl7pPr>
            <a:lvl8pPr lvl="7">
              <a:spcBef>
                <a:spcPts val="0"/>
              </a:spcBef>
              <a:spcAft>
                <a:spcPts val="0"/>
              </a:spcAft>
              <a:buSzPts val="5600"/>
              <a:buNone/>
              <a:defRPr/>
            </a:lvl8pPr>
            <a:lvl9pPr lvl="8">
              <a:spcBef>
                <a:spcPts val="0"/>
              </a:spcBef>
              <a:spcAft>
                <a:spcPts val="0"/>
              </a:spcAft>
              <a:buSzPts val="5600"/>
              <a:buNone/>
              <a:defRPr/>
            </a:lvl9pPr>
          </a:lstStyle>
          <a:p/>
        </p:txBody>
      </p:sp>
      <p:sp>
        <p:nvSpPr>
          <p:cNvPr id="97" name="Google Shape;97;p17"/>
          <p:cNvSpPr txBox="1"/>
          <p:nvPr>
            <p:ph idx="1" type="body"/>
          </p:nvPr>
        </p:nvSpPr>
        <p:spPr>
          <a:xfrm>
            <a:off x="623400" y="2304950"/>
            <a:ext cx="7999800" cy="6832800"/>
          </a:xfrm>
          <a:prstGeom prst="rect">
            <a:avLst/>
          </a:prstGeom>
        </p:spPr>
        <p:txBody>
          <a:bodyPr anchorCtr="0" anchor="t" bIns="182850" lIns="182850" spcFirstLastPara="1" rIns="182850" wrap="square" tIns="182850">
            <a:normAutofit/>
          </a:bodyPr>
          <a:lstStyle>
            <a:lvl1pPr indent="-406400" lvl="0" marL="457200">
              <a:spcBef>
                <a:spcPts val="0"/>
              </a:spcBef>
              <a:spcAft>
                <a:spcPts val="0"/>
              </a:spcAft>
              <a:buSzPts val="2800"/>
              <a:buChar char="●"/>
              <a:defRPr sz="2800"/>
            </a:lvl1pPr>
            <a:lvl2pPr indent="-381000" lvl="1" marL="914400">
              <a:spcBef>
                <a:spcPts val="0"/>
              </a:spcBef>
              <a:spcAft>
                <a:spcPts val="0"/>
              </a:spcAft>
              <a:buSzPts val="2400"/>
              <a:buChar char="○"/>
              <a:defRPr sz="2400"/>
            </a:lvl2pPr>
            <a:lvl3pPr indent="-381000" lvl="2" marL="1371600">
              <a:spcBef>
                <a:spcPts val="0"/>
              </a:spcBef>
              <a:spcAft>
                <a:spcPts val="0"/>
              </a:spcAft>
              <a:buSzPts val="2400"/>
              <a:buChar char="■"/>
              <a:defRPr sz="2400"/>
            </a:lvl3pPr>
            <a:lvl4pPr indent="-381000" lvl="3" marL="1828800">
              <a:spcBef>
                <a:spcPts val="0"/>
              </a:spcBef>
              <a:spcAft>
                <a:spcPts val="0"/>
              </a:spcAft>
              <a:buSzPts val="2400"/>
              <a:buChar char="●"/>
              <a:defRPr sz="2400"/>
            </a:lvl4pPr>
            <a:lvl5pPr indent="-381000" lvl="4" marL="2286000">
              <a:spcBef>
                <a:spcPts val="0"/>
              </a:spcBef>
              <a:spcAft>
                <a:spcPts val="0"/>
              </a:spcAft>
              <a:buSzPts val="2400"/>
              <a:buChar char="○"/>
              <a:defRPr sz="2400"/>
            </a:lvl5pPr>
            <a:lvl6pPr indent="-381000" lvl="5" marL="2743200">
              <a:spcBef>
                <a:spcPts val="0"/>
              </a:spcBef>
              <a:spcAft>
                <a:spcPts val="0"/>
              </a:spcAft>
              <a:buSzPts val="2400"/>
              <a:buChar char="■"/>
              <a:defRPr sz="2400"/>
            </a:lvl6pPr>
            <a:lvl7pPr indent="-381000" lvl="6" marL="3200400">
              <a:spcBef>
                <a:spcPts val="0"/>
              </a:spcBef>
              <a:spcAft>
                <a:spcPts val="0"/>
              </a:spcAft>
              <a:buSzPts val="2400"/>
              <a:buChar char="●"/>
              <a:defRPr sz="2400"/>
            </a:lvl7pPr>
            <a:lvl8pPr indent="-381000" lvl="7" marL="3657600">
              <a:spcBef>
                <a:spcPts val="0"/>
              </a:spcBef>
              <a:spcAft>
                <a:spcPts val="0"/>
              </a:spcAft>
              <a:buSzPts val="2400"/>
              <a:buChar char="○"/>
              <a:defRPr sz="2400"/>
            </a:lvl8pPr>
            <a:lvl9pPr indent="-381000" lvl="8" marL="4114800">
              <a:spcBef>
                <a:spcPts val="0"/>
              </a:spcBef>
              <a:spcAft>
                <a:spcPts val="0"/>
              </a:spcAft>
              <a:buSzPts val="2400"/>
              <a:buChar char="■"/>
              <a:defRPr sz="2400"/>
            </a:lvl9pPr>
          </a:lstStyle>
          <a:p/>
        </p:txBody>
      </p:sp>
      <p:sp>
        <p:nvSpPr>
          <p:cNvPr id="98" name="Google Shape;98;p17"/>
          <p:cNvSpPr txBox="1"/>
          <p:nvPr>
            <p:ph idx="2" type="body"/>
          </p:nvPr>
        </p:nvSpPr>
        <p:spPr>
          <a:xfrm>
            <a:off x="9664800" y="2304950"/>
            <a:ext cx="7999800" cy="6832800"/>
          </a:xfrm>
          <a:prstGeom prst="rect">
            <a:avLst/>
          </a:prstGeom>
        </p:spPr>
        <p:txBody>
          <a:bodyPr anchorCtr="0" anchor="t" bIns="182850" lIns="182850" spcFirstLastPara="1" rIns="182850" wrap="square" tIns="182850">
            <a:normAutofit/>
          </a:bodyPr>
          <a:lstStyle>
            <a:lvl1pPr indent="-406400" lvl="0" marL="457200">
              <a:spcBef>
                <a:spcPts val="0"/>
              </a:spcBef>
              <a:spcAft>
                <a:spcPts val="0"/>
              </a:spcAft>
              <a:buSzPts val="2800"/>
              <a:buChar char="●"/>
              <a:defRPr sz="2800"/>
            </a:lvl1pPr>
            <a:lvl2pPr indent="-381000" lvl="1" marL="914400">
              <a:spcBef>
                <a:spcPts val="0"/>
              </a:spcBef>
              <a:spcAft>
                <a:spcPts val="0"/>
              </a:spcAft>
              <a:buSzPts val="2400"/>
              <a:buChar char="○"/>
              <a:defRPr sz="2400"/>
            </a:lvl2pPr>
            <a:lvl3pPr indent="-381000" lvl="2" marL="1371600">
              <a:spcBef>
                <a:spcPts val="0"/>
              </a:spcBef>
              <a:spcAft>
                <a:spcPts val="0"/>
              </a:spcAft>
              <a:buSzPts val="2400"/>
              <a:buChar char="■"/>
              <a:defRPr sz="2400"/>
            </a:lvl3pPr>
            <a:lvl4pPr indent="-381000" lvl="3" marL="1828800">
              <a:spcBef>
                <a:spcPts val="0"/>
              </a:spcBef>
              <a:spcAft>
                <a:spcPts val="0"/>
              </a:spcAft>
              <a:buSzPts val="2400"/>
              <a:buChar char="●"/>
              <a:defRPr sz="2400"/>
            </a:lvl4pPr>
            <a:lvl5pPr indent="-381000" lvl="4" marL="2286000">
              <a:spcBef>
                <a:spcPts val="0"/>
              </a:spcBef>
              <a:spcAft>
                <a:spcPts val="0"/>
              </a:spcAft>
              <a:buSzPts val="2400"/>
              <a:buChar char="○"/>
              <a:defRPr sz="2400"/>
            </a:lvl5pPr>
            <a:lvl6pPr indent="-381000" lvl="5" marL="2743200">
              <a:spcBef>
                <a:spcPts val="0"/>
              </a:spcBef>
              <a:spcAft>
                <a:spcPts val="0"/>
              </a:spcAft>
              <a:buSzPts val="2400"/>
              <a:buChar char="■"/>
              <a:defRPr sz="2400"/>
            </a:lvl6pPr>
            <a:lvl7pPr indent="-381000" lvl="6" marL="3200400">
              <a:spcBef>
                <a:spcPts val="0"/>
              </a:spcBef>
              <a:spcAft>
                <a:spcPts val="0"/>
              </a:spcAft>
              <a:buSzPts val="2400"/>
              <a:buChar char="●"/>
              <a:defRPr sz="2400"/>
            </a:lvl7pPr>
            <a:lvl8pPr indent="-381000" lvl="7" marL="3657600">
              <a:spcBef>
                <a:spcPts val="0"/>
              </a:spcBef>
              <a:spcAft>
                <a:spcPts val="0"/>
              </a:spcAft>
              <a:buSzPts val="2400"/>
              <a:buChar char="○"/>
              <a:defRPr sz="2400"/>
            </a:lvl8pPr>
            <a:lvl9pPr indent="-381000" lvl="8" marL="4114800">
              <a:spcBef>
                <a:spcPts val="0"/>
              </a:spcBef>
              <a:spcAft>
                <a:spcPts val="0"/>
              </a:spcAft>
              <a:buSzPts val="2400"/>
              <a:buChar char="■"/>
              <a:defRPr sz="2400"/>
            </a:lvl9pPr>
          </a:lstStyle>
          <a:p/>
        </p:txBody>
      </p:sp>
      <p:sp>
        <p:nvSpPr>
          <p:cNvPr id="99" name="Google Shape;99;p17"/>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00" name="Shape 100"/>
        <p:cNvGrpSpPr/>
        <p:nvPr/>
      </p:nvGrpSpPr>
      <p:grpSpPr>
        <a:xfrm>
          <a:off x="0" y="0"/>
          <a:ext cx="0" cy="0"/>
          <a:chOff x="0" y="0"/>
          <a:chExt cx="0" cy="0"/>
        </a:xfrm>
      </p:grpSpPr>
      <p:sp>
        <p:nvSpPr>
          <p:cNvPr id="101" name="Google Shape;101;p18"/>
          <p:cNvSpPr txBox="1"/>
          <p:nvPr>
            <p:ph type="title"/>
          </p:nvPr>
        </p:nvSpPr>
        <p:spPr>
          <a:xfrm>
            <a:off x="623400" y="890050"/>
            <a:ext cx="17041200" cy="1145400"/>
          </a:xfrm>
          <a:prstGeom prst="rect">
            <a:avLst/>
          </a:prstGeom>
        </p:spPr>
        <p:txBody>
          <a:bodyPr anchorCtr="0" anchor="t" bIns="182850" lIns="182850" spcFirstLastPara="1" rIns="182850" wrap="square" tIns="182850">
            <a:normAutofit/>
          </a:bodyPr>
          <a:lstStyle>
            <a:lvl1pPr lvl="0">
              <a:spcBef>
                <a:spcPts val="0"/>
              </a:spcBef>
              <a:spcAft>
                <a:spcPts val="0"/>
              </a:spcAft>
              <a:buSzPts val="5600"/>
              <a:buNone/>
              <a:defRPr/>
            </a:lvl1pPr>
            <a:lvl2pPr lvl="1">
              <a:spcBef>
                <a:spcPts val="0"/>
              </a:spcBef>
              <a:spcAft>
                <a:spcPts val="0"/>
              </a:spcAft>
              <a:buSzPts val="5600"/>
              <a:buNone/>
              <a:defRPr/>
            </a:lvl2pPr>
            <a:lvl3pPr lvl="2">
              <a:spcBef>
                <a:spcPts val="0"/>
              </a:spcBef>
              <a:spcAft>
                <a:spcPts val="0"/>
              </a:spcAft>
              <a:buSzPts val="5600"/>
              <a:buNone/>
              <a:defRPr/>
            </a:lvl3pPr>
            <a:lvl4pPr lvl="3">
              <a:spcBef>
                <a:spcPts val="0"/>
              </a:spcBef>
              <a:spcAft>
                <a:spcPts val="0"/>
              </a:spcAft>
              <a:buSzPts val="5600"/>
              <a:buNone/>
              <a:defRPr/>
            </a:lvl4pPr>
            <a:lvl5pPr lvl="4">
              <a:spcBef>
                <a:spcPts val="0"/>
              </a:spcBef>
              <a:spcAft>
                <a:spcPts val="0"/>
              </a:spcAft>
              <a:buSzPts val="5600"/>
              <a:buNone/>
              <a:defRPr/>
            </a:lvl5pPr>
            <a:lvl6pPr lvl="5">
              <a:spcBef>
                <a:spcPts val="0"/>
              </a:spcBef>
              <a:spcAft>
                <a:spcPts val="0"/>
              </a:spcAft>
              <a:buSzPts val="5600"/>
              <a:buNone/>
              <a:defRPr/>
            </a:lvl6pPr>
            <a:lvl7pPr lvl="6">
              <a:spcBef>
                <a:spcPts val="0"/>
              </a:spcBef>
              <a:spcAft>
                <a:spcPts val="0"/>
              </a:spcAft>
              <a:buSzPts val="5600"/>
              <a:buNone/>
              <a:defRPr/>
            </a:lvl7pPr>
            <a:lvl8pPr lvl="7">
              <a:spcBef>
                <a:spcPts val="0"/>
              </a:spcBef>
              <a:spcAft>
                <a:spcPts val="0"/>
              </a:spcAft>
              <a:buSzPts val="5600"/>
              <a:buNone/>
              <a:defRPr/>
            </a:lvl8pPr>
            <a:lvl9pPr lvl="8">
              <a:spcBef>
                <a:spcPts val="0"/>
              </a:spcBef>
              <a:spcAft>
                <a:spcPts val="0"/>
              </a:spcAft>
              <a:buSzPts val="5600"/>
              <a:buNone/>
              <a:defRPr/>
            </a:lvl9pPr>
          </a:lstStyle>
          <a:p/>
        </p:txBody>
      </p:sp>
      <p:sp>
        <p:nvSpPr>
          <p:cNvPr id="102" name="Google Shape;102;p18"/>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03" name="Shape 103"/>
        <p:cNvGrpSpPr/>
        <p:nvPr/>
      </p:nvGrpSpPr>
      <p:grpSpPr>
        <a:xfrm>
          <a:off x="0" y="0"/>
          <a:ext cx="0" cy="0"/>
          <a:chOff x="0" y="0"/>
          <a:chExt cx="0" cy="0"/>
        </a:xfrm>
      </p:grpSpPr>
      <p:sp>
        <p:nvSpPr>
          <p:cNvPr id="104" name="Google Shape;104;p19"/>
          <p:cNvSpPr txBox="1"/>
          <p:nvPr>
            <p:ph type="title"/>
          </p:nvPr>
        </p:nvSpPr>
        <p:spPr>
          <a:xfrm>
            <a:off x="623400" y="1111200"/>
            <a:ext cx="5616000" cy="1511400"/>
          </a:xfrm>
          <a:prstGeom prst="rect">
            <a:avLst/>
          </a:prstGeom>
        </p:spPr>
        <p:txBody>
          <a:bodyPr anchorCtr="0" anchor="b" bIns="182850" lIns="182850" spcFirstLastPara="1" rIns="182850" wrap="square" tIns="18285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105" name="Google Shape;105;p19"/>
          <p:cNvSpPr txBox="1"/>
          <p:nvPr>
            <p:ph idx="1" type="body"/>
          </p:nvPr>
        </p:nvSpPr>
        <p:spPr>
          <a:xfrm>
            <a:off x="623400" y="2779200"/>
            <a:ext cx="5616000" cy="6358800"/>
          </a:xfrm>
          <a:prstGeom prst="rect">
            <a:avLst/>
          </a:prstGeom>
        </p:spPr>
        <p:txBody>
          <a:bodyPr anchorCtr="0" anchor="t" bIns="182850" lIns="182850" spcFirstLastPara="1" rIns="182850" wrap="square" tIns="182850">
            <a:normAutofit/>
          </a:bodyPr>
          <a:lstStyle>
            <a:lvl1pPr indent="-381000" lvl="0" marL="457200">
              <a:spcBef>
                <a:spcPts val="0"/>
              </a:spcBef>
              <a:spcAft>
                <a:spcPts val="0"/>
              </a:spcAft>
              <a:buSzPts val="2400"/>
              <a:buChar char="●"/>
              <a:defRPr sz="2400"/>
            </a:lvl1pPr>
            <a:lvl2pPr indent="-381000" lvl="1" marL="914400">
              <a:spcBef>
                <a:spcPts val="0"/>
              </a:spcBef>
              <a:spcAft>
                <a:spcPts val="0"/>
              </a:spcAft>
              <a:buSzPts val="2400"/>
              <a:buChar char="○"/>
              <a:defRPr sz="2400"/>
            </a:lvl2pPr>
            <a:lvl3pPr indent="-381000" lvl="2" marL="1371600">
              <a:spcBef>
                <a:spcPts val="0"/>
              </a:spcBef>
              <a:spcAft>
                <a:spcPts val="0"/>
              </a:spcAft>
              <a:buSzPts val="2400"/>
              <a:buChar char="■"/>
              <a:defRPr sz="2400"/>
            </a:lvl3pPr>
            <a:lvl4pPr indent="-381000" lvl="3" marL="1828800">
              <a:spcBef>
                <a:spcPts val="0"/>
              </a:spcBef>
              <a:spcAft>
                <a:spcPts val="0"/>
              </a:spcAft>
              <a:buSzPts val="2400"/>
              <a:buChar char="●"/>
              <a:defRPr sz="2400"/>
            </a:lvl4pPr>
            <a:lvl5pPr indent="-381000" lvl="4" marL="2286000">
              <a:spcBef>
                <a:spcPts val="0"/>
              </a:spcBef>
              <a:spcAft>
                <a:spcPts val="0"/>
              </a:spcAft>
              <a:buSzPts val="2400"/>
              <a:buChar char="○"/>
              <a:defRPr sz="2400"/>
            </a:lvl5pPr>
            <a:lvl6pPr indent="-381000" lvl="5" marL="2743200">
              <a:spcBef>
                <a:spcPts val="0"/>
              </a:spcBef>
              <a:spcAft>
                <a:spcPts val="0"/>
              </a:spcAft>
              <a:buSzPts val="2400"/>
              <a:buChar char="■"/>
              <a:defRPr sz="2400"/>
            </a:lvl6pPr>
            <a:lvl7pPr indent="-381000" lvl="6" marL="3200400">
              <a:spcBef>
                <a:spcPts val="0"/>
              </a:spcBef>
              <a:spcAft>
                <a:spcPts val="0"/>
              </a:spcAft>
              <a:buSzPts val="2400"/>
              <a:buChar char="●"/>
              <a:defRPr sz="2400"/>
            </a:lvl7pPr>
            <a:lvl8pPr indent="-381000" lvl="7" marL="3657600">
              <a:spcBef>
                <a:spcPts val="0"/>
              </a:spcBef>
              <a:spcAft>
                <a:spcPts val="0"/>
              </a:spcAft>
              <a:buSzPts val="2400"/>
              <a:buChar char="○"/>
              <a:defRPr sz="2400"/>
            </a:lvl8pPr>
            <a:lvl9pPr indent="-381000" lvl="8" marL="4114800">
              <a:spcBef>
                <a:spcPts val="0"/>
              </a:spcBef>
              <a:spcAft>
                <a:spcPts val="0"/>
              </a:spcAft>
              <a:buSzPts val="2400"/>
              <a:buChar char="■"/>
              <a:defRPr sz="2400"/>
            </a:lvl9pPr>
          </a:lstStyle>
          <a:p/>
        </p:txBody>
      </p:sp>
      <p:sp>
        <p:nvSpPr>
          <p:cNvPr id="106" name="Google Shape;106;p19"/>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107" name="Shape 107"/>
        <p:cNvGrpSpPr/>
        <p:nvPr/>
      </p:nvGrpSpPr>
      <p:grpSpPr>
        <a:xfrm>
          <a:off x="0" y="0"/>
          <a:ext cx="0" cy="0"/>
          <a:chOff x="0" y="0"/>
          <a:chExt cx="0" cy="0"/>
        </a:xfrm>
      </p:grpSpPr>
      <p:sp>
        <p:nvSpPr>
          <p:cNvPr id="108" name="Google Shape;108;p20"/>
          <p:cNvSpPr txBox="1"/>
          <p:nvPr>
            <p:ph type="title"/>
          </p:nvPr>
        </p:nvSpPr>
        <p:spPr>
          <a:xfrm>
            <a:off x="980500" y="900300"/>
            <a:ext cx="12735600" cy="8181600"/>
          </a:xfrm>
          <a:prstGeom prst="rect">
            <a:avLst/>
          </a:prstGeom>
        </p:spPr>
        <p:txBody>
          <a:bodyPr anchorCtr="0" anchor="ctr" bIns="182850" lIns="182850" spcFirstLastPara="1" rIns="182850" wrap="square" tIns="182850">
            <a:normAutofit/>
          </a:bodyPr>
          <a:lstStyle>
            <a:lvl1pPr lvl="0">
              <a:spcBef>
                <a:spcPts val="0"/>
              </a:spcBef>
              <a:spcAft>
                <a:spcPts val="0"/>
              </a:spcAft>
              <a:buSzPts val="9600"/>
              <a:buNone/>
              <a:defRPr sz="9600"/>
            </a:lvl1pPr>
            <a:lvl2pPr lvl="1">
              <a:spcBef>
                <a:spcPts val="0"/>
              </a:spcBef>
              <a:spcAft>
                <a:spcPts val="0"/>
              </a:spcAft>
              <a:buSzPts val="9600"/>
              <a:buNone/>
              <a:defRPr sz="9600"/>
            </a:lvl2pPr>
            <a:lvl3pPr lvl="2">
              <a:spcBef>
                <a:spcPts val="0"/>
              </a:spcBef>
              <a:spcAft>
                <a:spcPts val="0"/>
              </a:spcAft>
              <a:buSzPts val="9600"/>
              <a:buNone/>
              <a:defRPr sz="9600"/>
            </a:lvl3pPr>
            <a:lvl4pPr lvl="3">
              <a:spcBef>
                <a:spcPts val="0"/>
              </a:spcBef>
              <a:spcAft>
                <a:spcPts val="0"/>
              </a:spcAft>
              <a:buSzPts val="9600"/>
              <a:buNone/>
              <a:defRPr sz="9600"/>
            </a:lvl4pPr>
            <a:lvl5pPr lvl="4">
              <a:spcBef>
                <a:spcPts val="0"/>
              </a:spcBef>
              <a:spcAft>
                <a:spcPts val="0"/>
              </a:spcAft>
              <a:buSzPts val="9600"/>
              <a:buNone/>
              <a:defRPr sz="9600"/>
            </a:lvl5pPr>
            <a:lvl6pPr lvl="5">
              <a:spcBef>
                <a:spcPts val="0"/>
              </a:spcBef>
              <a:spcAft>
                <a:spcPts val="0"/>
              </a:spcAft>
              <a:buSzPts val="9600"/>
              <a:buNone/>
              <a:defRPr sz="9600"/>
            </a:lvl6pPr>
            <a:lvl7pPr lvl="6">
              <a:spcBef>
                <a:spcPts val="0"/>
              </a:spcBef>
              <a:spcAft>
                <a:spcPts val="0"/>
              </a:spcAft>
              <a:buSzPts val="9600"/>
              <a:buNone/>
              <a:defRPr sz="9600"/>
            </a:lvl7pPr>
            <a:lvl8pPr lvl="7">
              <a:spcBef>
                <a:spcPts val="0"/>
              </a:spcBef>
              <a:spcAft>
                <a:spcPts val="0"/>
              </a:spcAft>
              <a:buSzPts val="9600"/>
              <a:buNone/>
              <a:defRPr sz="9600"/>
            </a:lvl8pPr>
            <a:lvl9pPr lvl="8">
              <a:spcBef>
                <a:spcPts val="0"/>
              </a:spcBef>
              <a:spcAft>
                <a:spcPts val="0"/>
              </a:spcAft>
              <a:buSzPts val="9600"/>
              <a:buNone/>
              <a:defRPr sz="9600"/>
            </a:lvl9pPr>
          </a:lstStyle>
          <a:p/>
        </p:txBody>
      </p:sp>
      <p:sp>
        <p:nvSpPr>
          <p:cNvPr id="109" name="Google Shape;109;p20"/>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10" name="Shape 110"/>
        <p:cNvGrpSpPr/>
        <p:nvPr/>
      </p:nvGrpSpPr>
      <p:grpSpPr>
        <a:xfrm>
          <a:off x="0" y="0"/>
          <a:ext cx="0" cy="0"/>
          <a:chOff x="0" y="0"/>
          <a:chExt cx="0" cy="0"/>
        </a:xfrm>
      </p:grpSpPr>
      <p:sp>
        <p:nvSpPr>
          <p:cNvPr id="111" name="Google Shape;111;p21"/>
          <p:cNvSpPr/>
          <p:nvPr/>
        </p:nvSpPr>
        <p:spPr>
          <a:xfrm>
            <a:off x="9144000" y="-250"/>
            <a:ext cx="9144000" cy="10287000"/>
          </a:xfrm>
          <a:prstGeom prst="rect">
            <a:avLst/>
          </a:prstGeom>
          <a:solidFill>
            <a:schemeClr val="lt2"/>
          </a:solidFill>
          <a:ln>
            <a:noFill/>
          </a:ln>
        </p:spPr>
        <p:txBody>
          <a:bodyPr anchorCtr="0" anchor="ctr" bIns="182850" lIns="182850" spcFirstLastPara="1" rIns="182850" wrap="square" tIns="182850">
            <a:noAutofit/>
          </a:bodyPr>
          <a:lstStyle/>
          <a:p>
            <a:pPr indent="0" lvl="0" marL="0" rtl="0" algn="l">
              <a:spcBef>
                <a:spcPts val="0"/>
              </a:spcBef>
              <a:spcAft>
                <a:spcPts val="0"/>
              </a:spcAft>
              <a:buNone/>
            </a:pPr>
            <a:r>
              <a:t/>
            </a:r>
            <a:endParaRPr/>
          </a:p>
        </p:txBody>
      </p:sp>
      <p:sp>
        <p:nvSpPr>
          <p:cNvPr id="112" name="Google Shape;112;p21"/>
          <p:cNvSpPr txBox="1"/>
          <p:nvPr>
            <p:ph type="title"/>
          </p:nvPr>
        </p:nvSpPr>
        <p:spPr>
          <a:xfrm>
            <a:off x="531000" y="2466350"/>
            <a:ext cx="8090400" cy="2964600"/>
          </a:xfrm>
          <a:prstGeom prst="rect">
            <a:avLst/>
          </a:prstGeom>
        </p:spPr>
        <p:txBody>
          <a:bodyPr anchorCtr="0" anchor="b" bIns="182850" lIns="182850" spcFirstLastPara="1" rIns="182850" wrap="square" tIns="182850">
            <a:normAutofit/>
          </a:bodyPr>
          <a:lstStyle>
            <a:lvl1pPr lvl="0" algn="ctr">
              <a:spcBef>
                <a:spcPts val="0"/>
              </a:spcBef>
              <a:spcAft>
                <a:spcPts val="0"/>
              </a:spcAft>
              <a:buSzPts val="8400"/>
              <a:buNone/>
              <a:defRPr sz="8400"/>
            </a:lvl1pPr>
            <a:lvl2pPr lvl="1" algn="ctr">
              <a:spcBef>
                <a:spcPts val="0"/>
              </a:spcBef>
              <a:spcAft>
                <a:spcPts val="0"/>
              </a:spcAft>
              <a:buSzPts val="8400"/>
              <a:buNone/>
              <a:defRPr sz="8400"/>
            </a:lvl2pPr>
            <a:lvl3pPr lvl="2" algn="ctr">
              <a:spcBef>
                <a:spcPts val="0"/>
              </a:spcBef>
              <a:spcAft>
                <a:spcPts val="0"/>
              </a:spcAft>
              <a:buSzPts val="8400"/>
              <a:buNone/>
              <a:defRPr sz="8400"/>
            </a:lvl3pPr>
            <a:lvl4pPr lvl="3" algn="ctr">
              <a:spcBef>
                <a:spcPts val="0"/>
              </a:spcBef>
              <a:spcAft>
                <a:spcPts val="0"/>
              </a:spcAft>
              <a:buSzPts val="8400"/>
              <a:buNone/>
              <a:defRPr sz="8400"/>
            </a:lvl4pPr>
            <a:lvl5pPr lvl="4" algn="ctr">
              <a:spcBef>
                <a:spcPts val="0"/>
              </a:spcBef>
              <a:spcAft>
                <a:spcPts val="0"/>
              </a:spcAft>
              <a:buSzPts val="8400"/>
              <a:buNone/>
              <a:defRPr sz="8400"/>
            </a:lvl5pPr>
            <a:lvl6pPr lvl="5" algn="ctr">
              <a:spcBef>
                <a:spcPts val="0"/>
              </a:spcBef>
              <a:spcAft>
                <a:spcPts val="0"/>
              </a:spcAft>
              <a:buSzPts val="8400"/>
              <a:buNone/>
              <a:defRPr sz="8400"/>
            </a:lvl6pPr>
            <a:lvl7pPr lvl="6" algn="ctr">
              <a:spcBef>
                <a:spcPts val="0"/>
              </a:spcBef>
              <a:spcAft>
                <a:spcPts val="0"/>
              </a:spcAft>
              <a:buSzPts val="8400"/>
              <a:buNone/>
              <a:defRPr sz="8400"/>
            </a:lvl7pPr>
            <a:lvl8pPr lvl="7" algn="ctr">
              <a:spcBef>
                <a:spcPts val="0"/>
              </a:spcBef>
              <a:spcAft>
                <a:spcPts val="0"/>
              </a:spcAft>
              <a:buSzPts val="8400"/>
              <a:buNone/>
              <a:defRPr sz="8400"/>
            </a:lvl8pPr>
            <a:lvl9pPr lvl="8" algn="ctr">
              <a:spcBef>
                <a:spcPts val="0"/>
              </a:spcBef>
              <a:spcAft>
                <a:spcPts val="0"/>
              </a:spcAft>
              <a:buSzPts val="8400"/>
              <a:buNone/>
              <a:defRPr sz="8400"/>
            </a:lvl9pPr>
          </a:lstStyle>
          <a:p/>
        </p:txBody>
      </p:sp>
      <p:sp>
        <p:nvSpPr>
          <p:cNvPr id="113" name="Google Shape;113;p21"/>
          <p:cNvSpPr txBox="1"/>
          <p:nvPr>
            <p:ph idx="1" type="subTitle"/>
          </p:nvPr>
        </p:nvSpPr>
        <p:spPr>
          <a:xfrm>
            <a:off x="531000" y="5606150"/>
            <a:ext cx="8090400" cy="2470200"/>
          </a:xfrm>
          <a:prstGeom prst="rect">
            <a:avLst/>
          </a:prstGeom>
        </p:spPr>
        <p:txBody>
          <a:bodyPr anchorCtr="0" anchor="t" bIns="182850" lIns="182850" spcFirstLastPara="1" rIns="182850" wrap="square" tIns="182850">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114" name="Google Shape;114;p21"/>
          <p:cNvSpPr txBox="1"/>
          <p:nvPr>
            <p:ph idx="2" type="body"/>
          </p:nvPr>
        </p:nvSpPr>
        <p:spPr>
          <a:xfrm>
            <a:off x="9879000" y="1448150"/>
            <a:ext cx="7674000" cy="7390200"/>
          </a:xfrm>
          <a:prstGeom prst="rect">
            <a:avLst/>
          </a:prstGeom>
        </p:spPr>
        <p:txBody>
          <a:bodyPr anchorCtr="0" anchor="ctr" bIns="182850" lIns="182850" spcFirstLastPara="1" rIns="182850" wrap="square" tIns="182850">
            <a:normAutofit/>
          </a:bodyPr>
          <a:lstStyle>
            <a:lvl1pPr indent="-457200" lvl="0" marL="457200">
              <a:spcBef>
                <a:spcPts val="0"/>
              </a:spcBef>
              <a:spcAft>
                <a:spcPts val="0"/>
              </a:spcAft>
              <a:buSzPts val="3600"/>
              <a:buChar char="●"/>
              <a:defRPr/>
            </a:lvl1pPr>
            <a:lvl2pPr indent="-406400" lvl="1" marL="914400">
              <a:spcBef>
                <a:spcPts val="0"/>
              </a:spcBef>
              <a:spcAft>
                <a:spcPts val="0"/>
              </a:spcAft>
              <a:buSzPts val="2800"/>
              <a:buChar char="○"/>
              <a:defRPr/>
            </a:lvl2pPr>
            <a:lvl3pPr indent="-406400" lvl="2" marL="1371600">
              <a:spcBef>
                <a:spcPts val="0"/>
              </a:spcBef>
              <a:spcAft>
                <a:spcPts val="0"/>
              </a:spcAft>
              <a:buSzPts val="2800"/>
              <a:buChar char="■"/>
              <a:defRPr/>
            </a:lvl3pPr>
            <a:lvl4pPr indent="-406400" lvl="3" marL="1828800">
              <a:spcBef>
                <a:spcPts val="0"/>
              </a:spcBef>
              <a:spcAft>
                <a:spcPts val="0"/>
              </a:spcAft>
              <a:buSzPts val="2800"/>
              <a:buChar char="●"/>
              <a:defRPr/>
            </a:lvl4pPr>
            <a:lvl5pPr indent="-406400" lvl="4" marL="2286000">
              <a:spcBef>
                <a:spcPts val="0"/>
              </a:spcBef>
              <a:spcAft>
                <a:spcPts val="0"/>
              </a:spcAft>
              <a:buSzPts val="2800"/>
              <a:buChar char="○"/>
              <a:defRPr/>
            </a:lvl5pPr>
            <a:lvl6pPr indent="-406400" lvl="5" marL="2743200">
              <a:spcBef>
                <a:spcPts val="0"/>
              </a:spcBef>
              <a:spcAft>
                <a:spcPts val="0"/>
              </a:spcAft>
              <a:buSzPts val="2800"/>
              <a:buChar char="■"/>
              <a:defRPr/>
            </a:lvl6pPr>
            <a:lvl7pPr indent="-406400" lvl="6" marL="3200400">
              <a:spcBef>
                <a:spcPts val="0"/>
              </a:spcBef>
              <a:spcAft>
                <a:spcPts val="0"/>
              </a:spcAft>
              <a:buSzPts val="2800"/>
              <a:buChar char="●"/>
              <a:defRPr/>
            </a:lvl7pPr>
            <a:lvl8pPr indent="-406400" lvl="7" marL="3657600">
              <a:spcBef>
                <a:spcPts val="0"/>
              </a:spcBef>
              <a:spcAft>
                <a:spcPts val="0"/>
              </a:spcAft>
              <a:buSzPts val="2800"/>
              <a:buChar char="○"/>
              <a:defRPr/>
            </a:lvl8pPr>
            <a:lvl9pPr indent="-406400" lvl="8" marL="4114800">
              <a:spcBef>
                <a:spcPts val="0"/>
              </a:spcBef>
              <a:spcAft>
                <a:spcPts val="0"/>
              </a:spcAft>
              <a:buSzPts val="2800"/>
              <a:buChar char="■"/>
              <a:defRPr/>
            </a:lvl9pPr>
          </a:lstStyle>
          <a:p/>
        </p:txBody>
      </p:sp>
      <p:sp>
        <p:nvSpPr>
          <p:cNvPr id="115" name="Google Shape;115;p21"/>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3"/>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3"/>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18" name="Google Shape;18;p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16" name="Shape 116"/>
        <p:cNvGrpSpPr/>
        <p:nvPr/>
      </p:nvGrpSpPr>
      <p:grpSpPr>
        <a:xfrm>
          <a:off x="0" y="0"/>
          <a:ext cx="0" cy="0"/>
          <a:chOff x="0" y="0"/>
          <a:chExt cx="0" cy="0"/>
        </a:xfrm>
      </p:grpSpPr>
      <p:sp>
        <p:nvSpPr>
          <p:cNvPr id="117" name="Google Shape;117;p22"/>
          <p:cNvSpPr txBox="1"/>
          <p:nvPr>
            <p:ph idx="1" type="body"/>
          </p:nvPr>
        </p:nvSpPr>
        <p:spPr>
          <a:xfrm>
            <a:off x="623400" y="8461150"/>
            <a:ext cx="11997600" cy="1210200"/>
          </a:xfrm>
          <a:prstGeom prst="rect">
            <a:avLst/>
          </a:prstGeom>
        </p:spPr>
        <p:txBody>
          <a:bodyPr anchorCtr="0" anchor="ctr" bIns="182850" lIns="182850" spcFirstLastPara="1" rIns="182850" wrap="square" tIns="182850">
            <a:normAutofit/>
          </a:bodyPr>
          <a:lstStyle>
            <a:lvl1pPr indent="-228600" lvl="0" marL="457200">
              <a:lnSpc>
                <a:spcPct val="100000"/>
              </a:lnSpc>
              <a:spcBef>
                <a:spcPts val="0"/>
              </a:spcBef>
              <a:spcAft>
                <a:spcPts val="0"/>
              </a:spcAft>
              <a:buSzPts val="3600"/>
              <a:buNone/>
              <a:defRPr/>
            </a:lvl1pPr>
          </a:lstStyle>
          <a:p/>
        </p:txBody>
      </p:sp>
      <p:sp>
        <p:nvSpPr>
          <p:cNvPr id="118" name="Google Shape;118;p22"/>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19" name="Shape 119"/>
        <p:cNvGrpSpPr/>
        <p:nvPr/>
      </p:nvGrpSpPr>
      <p:grpSpPr>
        <a:xfrm>
          <a:off x="0" y="0"/>
          <a:ext cx="0" cy="0"/>
          <a:chOff x="0" y="0"/>
          <a:chExt cx="0" cy="0"/>
        </a:xfrm>
      </p:grpSpPr>
      <p:sp>
        <p:nvSpPr>
          <p:cNvPr id="120" name="Google Shape;120;p23"/>
          <p:cNvSpPr txBox="1"/>
          <p:nvPr>
            <p:ph hasCustomPrompt="1" type="title"/>
          </p:nvPr>
        </p:nvSpPr>
        <p:spPr>
          <a:xfrm>
            <a:off x="623400" y="2212250"/>
            <a:ext cx="17041200" cy="3927000"/>
          </a:xfrm>
          <a:prstGeom prst="rect">
            <a:avLst/>
          </a:prstGeom>
        </p:spPr>
        <p:txBody>
          <a:bodyPr anchorCtr="0" anchor="b" bIns="182850" lIns="182850" spcFirstLastPara="1" rIns="182850" wrap="square" tIns="182850">
            <a:normAutofit/>
          </a:bodyPr>
          <a:lstStyle>
            <a:lvl1pPr lvl="0" algn="ctr">
              <a:spcBef>
                <a:spcPts val="0"/>
              </a:spcBef>
              <a:spcAft>
                <a:spcPts val="0"/>
              </a:spcAft>
              <a:buSzPts val="24000"/>
              <a:buNone/>
              <a:defRPr sz="24000"/>
            </a:lvl1pPr>
            <a:lvl2pPr lvl="1" algn="ctr">
              <a:spcBef>
                <a:spcPts val="0"/>
              </a:spcBef>
              <a:spcAft>
                <a:spcPts val="0"/>
              </a:spcAft>
              <a:buSzPts val="24000"/>
              <a:buNone/>
              <a:defRPr sz="24000"/>
            </a:lvl2pPr>
            <a:lvl3pPr lvl="2" algn="ctr">
              <a:spcBef>
                <a:spcPts val="0"/>
              </a:spcBef>
              <a:spcAft>
                <a:spcPts val="0"/>
              </a:spcAft>
              <a:buSzPts val="24000"/>
              <a:buNone/>
              <a:defRPr sz="24000"/>
            </a:lvl3pPr>
            <a:lvl4pPr lvl="3" algn="ctr">
              <a:spcBef>
                <a:spcPts val="0"/>
              </a:spcBef>
              <a:spcAft>
                <a:spcPts val="0"/>
              </a:spcAft>
              <a:buSzPts val="24000"/>
              <a:buNone/>
              <a:defRPr sz="24000"/>
            </a:lvl4pPr>
            <a:lvl5pPr lvl="4" algn="ctr">
              <a:spcBef>
                <a:spcPts val="0"/>
              </a:spcBef>
              <a:spcAft>
                <a:spcPts val="0"/>
              </a:spcAft>
              <a:buSzPts val="24000"/>
              <a:buNone/>
              <a:defRPr sz="24000"/>
            </a:lvl5pPr>
            <a:lvl6pPr lvl="5" algn="ctr">
              <a:spcBef>
                <a:spcPts val="0"/>
              </a:spcBef>
              <a:spcAft>
                <a:spcPts val="0"/>
              </a:spcAft>
              <a:buSzPts val="24000"/>
              <a:buNone/>
              <a:defRPr sz="24000"/>
            </a:lvl6pPr>
            <a:lvl7pPr lvl="6" algn="ctr">
              <a:spcBef>
                <a:spcPts val="0"/>
              </a:spcBef>
              <a:spcAft>
                <a:spcPts val="0"/>
              </a:spcAft>
              <a:buSzPts val="24000"/>
              <a:buNone/>
              <a:defRPr sz="24000"/>
            </a:lvl7pPr>
            <a:lvl8pPr lvl="7" algn="ctr">
              <a:spcBef>
                <a:spcPts val="0"/>
              </a:spcBef>
              <a:spcAft>
                <a:spcPts val="0"/>
              </a:spcAft>
              <a:buSzPts val="24000"/>
              <a:buNone/>
              <a:defRPr sz="24000"/>
            </a:lvl8pPr>
            <a:lvl9pPr lvl="8" algn="ctr">
              <a:spcBef>
                <a:spcPts val="0"/>
              </a:spcBef>
              <a:spcAft>
                <a:spcPts val="0"/>
              </a:spcAft>
              <a:buSzPts val="24000"/>
              <a:buNone/>
              <a:defRPr sz="24000"/>
            </a:lvl9pPr>
          </a:lstStyle>
          <a:p>
            <a:r>
              <a:t>xx%</a:t>
            </a:r>
          </a:p>
        </p:txBody>
      </p:sp>
      <p:sp>
        <p:nvSpPr>
          <p:cNvPr id="121" name="Google Shape;121;p23"/>
          <p:cNvSpPr txBox="1"/>
          <p:nvPr>
            <p:ph idx="1" type="body"/>
          </p:nvPr>
        </p:nvSpPr>
        <p:spPr>
          <a:xfrm>
            <a:off x="623400" y="6304450"/>
            <a:ext cx="17041200" cy="2601600"/>
          </a:xfrm>
          <a:prstGeom prst="rect">
            <a:avLst/>
          </a:prstGeom>
        </p:spPr>
        <p:txBody>
          <a:bodyPr anchorCtr="0" anchor="t" bIns="182850" lIns="182850" spcFirstLastPara="1" rIns="182850" wrap="square" tIns="182850">
            <a:normAutofit/>
          </a:bodyPr>
          <a:lstStyle>
            <a:lvl1pPr indent="-457200" lvl="0" marL="457200" algn="ctr">
              <a:spcBef>
                <a:spcPts val="0"/>
              </a:spcBef>
              <a:spcAft>
                <a:spcPts val="0"/>
              </a:spcAft>
              <a:buSzPts val="3600"/>
              <a:buChar char="●"/>
              <a:defRPr/>
            </a:lvl1pPr>
            <a:lvl2pPr indent="-406400" lvl="1" marL="914400" algn="ctr">
              <a:spcBef>
                <a:spcPts val="0"/>
              </a:spcBef>
              <a:spcAft>
                <a:spcPts val="0"/>
              </a:spcAft>
              <a:buSzPts val="2800"/>
              <a:buChar char="○"/>
              <a:defRPr/>
            </a:lvl2pPr>
            <a:lvl3pPr indent="-406400" lvl="2" marL="1371600" algn="ctr">
              <a:spcBef>
                <a:spcPts val="0"/>
              </a:spcBef>
              <a:spcAft>
                <a:spcPts val="0"/>
              </a:spcAft>
              <a:buSzPts val="2800"/>
              <a:buChar char="■"/>
              <a:defRPr/>
            </a:lvl3pPr>
            <a:lvl4pPr indent="-406400" lvl="3" marL="1828800" algn="ctr">
              <a:spcBef>
                <a:spcPts val="0"/>
              </a:spcBef>
              <a:spcAft>
                <a:spcPts val="0"/>
              </a:spcAft>
              <a:buSzPts val="2800"/>
              <a:buChar char="●"/>
              <a:defRPr/>
            </a:lvl4pPr>
            <a:lvl5pPr indent="-406400" lvl="4" marL="2286000" algn="ctr">
              <a:spcBef>
                <a:spcPts val="0"/>
              </a:spcBef>
              <a:spcAft>
                <a:spcPts val="0"/>
              </a:spcAft>
              <a:buSzPts val="2800"/>
              <a:buChar char="○"/>
              <a:defRPr/>
            </a:lvl5pPr>
            <a:lvl6pPr indent="-406400" lvl="5" marL="2743200" algn="ctr">
              <a:spcBef>
                <a:spcPts val="0"/>
              </a:spcBef>
              <a:spcAft>
                <a:spcPts val="0"/>
              </a:spcAft>
              <a:buSzPts val="2800"/>
              <a:buChar char="■"/>
              <a:defRPr/>
            </a:lvl6pPr>
            <a:lvl7pPr indent="-406400" lvl="6" marL="3200400" algn="ctr">
              <a:spcBef>
                <a:spcPts val="0"/>
              </a:spcBef>
              <a:spcAft>
                <a:spcPts val="0"/>
              </a:spcAft>
              <a:buSzPts val="2800"/>
              <a:buChar char="●"/>
              <a:defRPr/>
            </a:lvl7pPr>
            <a:lvl8pPr indent="-406400" lvl="7" marL="3657600" algn="ctr">
              <a:spcBef>
                <a:spcPts val="0"/>
              </a:spcBef>
              <a:spcAft>
                <a:spcPts val="0"/>
              </a:spcAft>
              <a:buSzPts val="2800"/>
              <a:buChar char="○"/>
              <a:defRPr/>
            </a:lvl8pPr>
            <a:lvl9pPr indent="-406400" lvl="8" marL="4114800" algn="ctr">
              <a:spcBef>
                <a:spcPts val="0"/>
              </a:spcBef>
              <a:spcAft>
                <a:spcPts val="0"/>
              </a:spcAft>
              <a:buSzPts val="2800"/>
              <a:buChar char="■"/>
              <a:defRPr/>
            </a:lvl9pPr>
          </a:lstStyle>
          <a:p/>
        </p:txBody>
      </p:sp>
      <p:sp>
        <p:nvSpPr>
          <p:cNvPr id="122" name="Google Shape;122;p23"/>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23" name="Shape 123"/>
        <p:cNvGrpSpPr/>
        <p:nvPr/>
      </p:nvGrpSpPr>
      <p:grpSpPr>
        <a:xfrm>
          <a:off x="0" y="0"/>
          <a:ext cx="0" cy="0"/>
          <a:chOff x="0" y="0"/>
          <a:chExt cx="0" cy="0"/>
        </a:xfrm>
      </p:grpSpPr>
      <p:sp>
        <p:nvSpPr>
          <p:cNvPr id="124" name="Google Shape;124;p24"/>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31" name="Shape 131"/>
        <p:cNvGrpSpPr/>
        <p:nvPr/>
      </p:nvGrpSpPr>
      <p:grpSpPr>
        <a:xfrm>
          <a:off x="0" y="0"/>
          <a:ext cx="0" cy="0"/>
          <a:chOff x="0" y="0"/>
          <a:chExt cx="0" cy="0"/>
        </a:xfrm>
      </p:grpSpPr>
      <p:sp>
        <p:nvSpPr>
          <p:cNvPr id="132" name="Google Shape;132;p26"/>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3" name="Google Shape;133;p26"/>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4" name="Google Shape;134;p26"/>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35" name="Shape 135"/>
        <p:cNvGrpSpPr/>
        <p:nvPr/>
      </p:nvGrpSpPr>
      <p:grpSpPr>
        <a:xfrm>
          <a:off x="0" y="0"/>
          <a:ext cx="0" cy="0"/>
          <a:chOff x="0" y="0"/>
          <a:chExt cx="0" cy="0"/>
        </a:xfrm>
      </p:grpSpPr>
      <p:sp>
        <p:nvSpPr>
          <p:cNvPr id="136" name="Google Shape;136;p27"/>
          <p:cNvSpPr txBox="1"/>
          <p:nvPr>
            <p:ph type="ctrTitle"/>
          </p:nvPr>
        </p:nvSpPr>
        <p:spPr>
          <a:xfrm>
            <a:off x="685800" y="2130425"/>
            <a:ext cx="7772400" cy="1470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7" name="Google Shape;137;p27"/>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138" name="Google Shape;138;p27"/>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9" name="Google Shape;139;p27"/>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0" name="Google Shape;140;p27"/>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41" name="Shape 141"/>
        <p:cNvGrpSpPr/>
        <p:nvPr/>
      </p:nvGrpSpPr>
      <p:grpSpPr>
        <a:xfrm>
          <a:off x="0" y="0"/>
          <a:ext cx="0" cy="0"/>
          <a:chOff x="0" y="0"/>
          <a:chExt cx="0" cy="0"/>
        </a:xfrm>
      </p:grpSpPr>
      <p:sp>
        <p:nvSpPr>
          <p:cNvPr id="142" name="Google Shape;142;p2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43" name="Google Shape;143;p28"/>
          <p:cNvSpPr txBox="1"/>
          <p:nvPr>
            <p:ph idx="1" type="body"/>
          </p:nvPr>
        </p:nvSpPr>
        <p:spPr>
          <a:xfrm>
            <a:off x="457200" y="1600200"/>
            <a:ext cx="8229600" cy="45261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44" name="Google Shape;144;p28"/>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5" name="Google Shape;145;p28"/>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6" name="Google Shape;146;p28"/>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47" name="Shape 147"/>
        <p:cNvGrpSpPr/>
        <p:nvPr/>
      </p:nvGrpSpPr>
      <p:grpSpPr>
        <a:xfrm>
          <a:off x="0" y="0"/>
          <a:ext cx="0" cy="0"/>
          <a:chOff x="0" y="0"/>
          <a:chExt cx="0" cy="0"/>
        </a:xfrm>
      </p:grpSpPr>
      <p:sp>
        <p:nvSpPr>
          <p:cNvPr id="148" name="Google Shape;148;p29"/>
          <p:cNvSpPr txBox="1"/>
          <p:nvPr>
            <p:ph type="title"/>
          </p:nvPr>
        </p:nvSpPr>
        <p:spPr>
          <a:xfrm>
            <a:off x="722313" y="4406900"/>
            <a:ext cx="7772400" cy="1362000"/>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49" name="Google Shape;149;p29"/>
          <p:cNvSpPr txBox="1"/>
          <p:nvPr>
            <p:ph idx="1" type="body"/>
          </p:nvPr>
        </p:nvSpPr>
        <p:spPr>
          <a:xfrm>
            <a:off x="722313" y="2906713"/>
            <a:ext cx="7772400" cy="1500300"/>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150" name="Google Shape;150;p29"/>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1" name="Google Shape;151;p29"/>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2" name="Google Shape;152;p29"/>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153" name="Shape 153"/>
        <p:cNvGrpSpPr/>
        <p:nvPr/>
      </p:nvGrpSpPr>
      <p:grpSpPr>
        <a:xfrm>
          <a:off x="0" y="0"/>
          <a:ext cx="0" cy="0"/>
          <a:chOff x="0" y="0"/>
          <a:chExt cx="0" cy="0"/>
        </a:xfrm>
      </p:grpSpPr>
      <p:sp>
        <p:nvSpPr>
          <p:cNvPr id="154" name="Google Shape;154;p30"/>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55" name="Google Shape;155;p30"/>
          <p:cNvSpPr txBox="1"/>
          <p:nvPr>
            <p:ph idx="1" type="body"/>
          </p:nvPr>
        </p:nvSpPr>
        <p:spPr>
          <a:xfrm>
            <a:off x="457200" y="1600200"/>
            <a:ext cx="4038600" cy="4526100"/>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156" name="Google Shape;156;p30"/>
          <p:cNvSpPr txBox="1"/>
          <p:nvPr>
            <p:ph idx="2" type="body"/>
          </p:nvPr>
        </p:nvSpPr>
        <p:spPr>
          <a:xfrm>
            <a:off x="4648200" y="1600200"/>
            <a:ext cx="4038600" cy="4526100"/>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157" name="Google Shape;157;p30"/>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8" name="Google Shape;158;p30"/>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9" name="Google Shape;159;p30"/>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160" name="Shape 160"/>
        <p:cNvGrpSpPr/>
        <p:nvPr/>
      </p:nvGrpSpPr>
      <p:grpSpPr>
        <a:xfrm>
          <a:off x="0" y="0"/>
          <a:ext cx="0" cy="0"/>
          <a:chOff x="0" y="0"/>
          <a:chExt cx="0" cy="0"/>
        </a:xfrm>
      </p:grpSpPr>
      <p:sp>
        <p:nvSpPr>
          <p:cNvPr id="161" name="Google Shape;161;p3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62" name="Google Shape;162;p31"/>
          <p:cNvSpPr txBox="1"/>
          <p:nvPr>
            <p:ph idx="1" type="body"/>
          </p:nvPr>
        </p:nvSpPr>
        <p:spPr>
          <a:xfrm>
            <a:off x="457200" y="1535113"/>
            <a:ext cx="4040100" cy="639900"/>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163" name="Google Shape;163;p31"/>
          <p:cNvSpPr txBox="1"/>
          <p:nvPr>
            <p:ph idx="2" type="body"/>
          </p:nvPr>
        </p:nvSpPr>
        <p:spPr>
          <a:xfrm>
            <a:off x="457200" y="2174875"/>
            <a:ext cx="4040100" cy="3951300"/>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164" name="Google Shape;164;p31"/>
          <p:cNvSpPr txBox="1"/>
          <p:nvPr>
            <p:ph idx="3" type="body"/>
          </p:nvPr>
        </p:nvSpPr>
        <p:spPr>
          <a:xfrm>
            <a:off x="4645025" y="1535113"/>
            <a:ext cx="4041900" cy="639900"/>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165" name="Google Shape;165;p31"/>
          <p:cNvSpPr txBox="1"/>
          <p:nvPr>
            <p:ph idx="4" type="body"/>
          </p:nvPr>
        </p:nvSpPr>
        <p:spPr>
          <a:xfrm>
            <a:off x="4645025" y="2174875"/>
            <a:ext cx="4041900" cy="3951300"/>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166" name="Google Shape;166;p31"/>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7" name="Google Shape;167;p31"/>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8" name="Google Shape;168;p31"/>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69" name="Shape 169"/>
        <p:cNvGrpSpPr/>
        <p:nvPr/>
      </p:nvGrpSpPr>
      <p:grpSpPr>
        <a:xfrm>
          <a:off x="0" y="0"/>
          <a:ext cx="0" cy="0"/>
          <a:chOff x="0" y="0"/>
          <a:chExt cx="0" cy="0"/>
        </a:xfrm>
      </p:grpSpPr>
      <p:sp>
        <p:nvSpPr>
          <p:cNvPr id="170" name="Google Shape;170;p32"/>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1" name="Google Shape;171;p32"/>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2" name="Google Shape;172;p32"/>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3" name="Google Shape;173;p32"/>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 name="Google Shape;23;p4"/>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4" name="Google Shape;24;p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174" name="Shape 174"/>
        <p:cNvGrpSpPr/>
        <p:nvPr/>
      </p:nvGrpSpPr>
      <p:grpSpPr>
        <a:xfrm>
          <a:off x="0" y="0"/>
          <a:ext cx="0" cy="0"/>
          <a:chOff x="0" y="0"/>
          <a:chExt cx="0" cy="0"/>
        </a:xfrm>
      </p:grpSpPr>
      <p:sp>
        <p:nvSpPr>
          <p:cNvPr id="175" name="Google Shape;175;p33"/>
          <p:cNvSpPr txBox="1"/>
          <p:nvPr>
            <p:ph type="title"/>
          </p:nvPr>
        </p:nvSpPr>
        <p:spPr>
          <a:xfrm>
            <a:off x="457200" y="273050"/>
            <a:ext cx="3008400" cy="116220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6" name="Google Shape;176;p33"/>
          <p:cNvSpPr txBox="1"/>
          <p:nvPr>
            <p:ph idx="1" type="body"/>
          </p:nvPr>
        </p:nvSpPr>
        <p:spPr>
          <a:xfrm>
            <a:off x="3575050" y="273050"/>
            <a:ext cx="5111700" cy="5853000"/>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177" name="Google Shape;177;p33"/>
          <p:cNvSpPr txBox="1"/>
          <p:nvPr>
            <p:ph idx="2" type="body"/>
          </p:nvPr>
        </p:nvSpPr>
        <p:spPr>
          <a:xfrm>
            <a:off x="457200" y="1435100"/>
            <a:ext cx="3008400" cy="4691100"/>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178" name="Google Shape;178;p33"/>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9" name="Google Shape;179;p33"/>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0" name="Google Shape;180;p33"/>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181" name="Shape 181"/>
        <p:cNvGrpSpPr/>
        <p:nvPr/>
      </p:nvGrpSpPr>
      <p:grpSpPr>
        <a:xfrm>
          <a:off x="0" y="0"/>
          <a:ext cx="0" cy="0"/>
          <a:chOff x="0" y="0"/>
          <a:chExt cx="0" cy="0"/>
        </a:xfrm>
      </p:grpSpPr>
      <p:sp>
        <p:nvSpPr>
          <p:cNvPr id="182" name="Google Shape;182;p34"/>
          <p:cNvSpPr txBox="1"/>
          <p:nvPr>
            <p:ph type="title"/>
          </p:nvPr>
        </p:nvSpPr>
        <p:spPr>
          <a:xfrm>
            <a:off x="1792288" y="4800600"/>
            <a:ext cx="5486400" cy="56670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83" name="Google Shape;183;p34"/>
          <p:cNvSpPr/>
          <p:nvPr>
            <p:ph idx="2" type="pic"/>
          </p:nvPr>
        </p:nvSpPr>
        <p:spPr>
          <a:xfrm>
            <a:off x="1792288" y="612775"/>
            <a:ext cx="5486400" cy="4114800"/>
          </a:xfrm>
          <a:prstGeom prst="rect">
            <a:avLst/>
          </a:prstGeom>
          <a:noFill/>
          <a:ln>
            <a:noFill/>
          </a:ln>
        </p:spPr>
      </p:sp>
      <p:sp>
        <p:nvSpPr>
          <p:cNvPr id="184" name="Google Shape;184;p34"/>
          <p:cNvSpPr txBox="1"/>
          <p:nvPr>
            <p:ph idx="1" type="body"/>
          </p:nvPr>
        </p:nvSpPr>
        <p:spPr>
          <a:xfrm>
            <a:off x="1792288" y="5367338"/>
            <a:ext cx="5486400" cy="804900"/>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185" name="Google Shape;185;p34"/>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6" name="Google Shape;186;p34"/>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7" name="Google Shape;187;p34"/>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188" name="Shape 188"/>
        <p:cNvGrpSpPr/>
        <p:nvPr/>
      </p:nvGrpSpPr>
      <p:grpSpPr>
        <a:xfrm>
          <a:off x="0" y="0"/>
          <a:ext cx="0" cy="0"/>
          <a:chOff x="0" y="0"/>
          <a:chExt cx="0" cy="0"/>
        </a:xfrm>
      </p:grpSpPr>
      <p:sp>
        <p:nvSpPr>
          <p:cNvPr id="189" name="Google Shape;189;p35"/>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0" name="Google Shape;190;p35"/>
          <p:cNvSpPr txBox="1"/>
          <p:nvPr>
            <p:ph idx="1" type="body"/>
          </p:nvPr>
        </p:nvSpPr>
        <p:spPr>
          <a:xfrm rot="5400000">
            <a:off x="2308950" y="-251550"/>
            <a:ext cx="4526100"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91" name="Google Shape;191;p35"/>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2" name="Google Shape;192;p35"/>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3" name="Google Shape;193;p35"/>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194" name="Shape 194"/>
        <p:cNvGrpSpPr/>
        <p:nvPr/>
      </p:nvGrpSpPr>
      <p:grpSpPr>
        <a:xfrm>
          <a:off x="0" y="0"/>
          <a:ext cx="0" cy="0"/>
          <a:chOff x="0" y="0"/>
          <a:chExt cx="0" cy="0"/>
        </a:xfrm>
      </p:grpSpPr>
      <p:sp>
        <p:nvSpPr>
          <p:cNvPr id="195" name="Google Shape;195;p36"/>
          <p:cNvSpPr txBox="1"/>
          <p:nvPr>
            <p:ph type="title"/>
          </p:nvPr>
        </p:nvSpPr>
        <p:spPr>
          <a:xfrm rot="5400000">
            <a:off x="4732350" y="2171688"/>
            <a:ext cx="5851500"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6" name="Google Shape;196;p36"/>
          <p:cNvSpPr txBox="1"/>
          <p:nvPr>
            <p:ph idx="1" type="body"/>
          </p:nvPr>
        </p:nvSpPr>
        <p:spPr>
          <a:xfrm rot="5400000">
            <a:off x="541350" y="190488"/>
            <a:ext cx="5851500"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97" name="Google Shape;197;p36"/>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8" name="Google Shape;198;p36"/>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9" name="Google Shape;199;p36"/>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7" name="Shape 27"/>
        <p:cNvGrpSpPr/>
        <p:nvPr/>
      </p:nvGrpSpPr>
      <p:grpSpPr>
        <a:xfrm>
          <a:off x="0" y="0"/>
          <a:ext cx="0" cy="0"/>
          <a:chOff x="0" y="0"/>
          <a:chExt cx="0" cy="0"/>
        </a:xfrm>
      </p:grpSpPr>
      <p:sp>
        <p:nvSpPr>
          <p:cNvPr id="28" name="Google Shape;28;p5"/>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 name="Google Shape;29;p5"/>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0" name="Google Shape;30;p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3" name="Shape 33"/>
        <p:cNvGrpSpPr/>
        <p:nvPr/>
      </p:nvGrpSpPr>
      <p:grpSpPr>
        <a:xfrm>
          <a:off x="0" y="0"/>
          <a:ext cx="0" cy="0"/>
          <a:chOff x="0" y="0"/>
          <a:chExt cx="0" cy="0"/>
        </a:xfrm>
      </p:grpSpPr>
      <p:sp>
        <p:nvSpPr>
          <p:cNvPr id="34" name="Google Shape;34;p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6"/>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6" name="Google Shape;36;p6"/>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7" name="Google Shape;37;p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 name="Google Shape;39;p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0" name="Shape 40"/>
        <p:cNvGrpSpPr/>
        <p:nvPr/>
      </p:nvGrpSpPr>
      <p:grpSpPr>
        <a:xfrm>
          <a:off x="0" y="0"/>
          <a:ext cx="0" cy="0"/>
          <a:chOff x="0" y="0"/>
          <a:chExt cx="0" cy="0"/>
        </a:xfrm>
      </p:grpSpPr>
      <p:sp>
        <p:nvSpPr>
          <p:cNvPr id="41" name="Google Shape;41;p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 name="Google Shape;42;p7"/>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3" name="Google Shape;43;p7"/>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4" name="Google Shape;44;p7"/>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5" name="Google Shape;45;p7"/>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6" name="Google Shape;46;p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9"/>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9"/>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57" name="Google Shape;57;p9"/>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58" name="Google Shape;58;p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10"/>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10"/>
          <p:cNvSpPr/>
          <p:nvPr>
            <p:ph idx="2" type="pic"/>
          </p:nvPr>
        </p:nvSpPr>
        <p:spPr>
          <a:xfrm>
            <a:off x="1792288" y="612775"/>
            <a:ext cx="5486400" cy="4114800"/>
          </a:xfrm>
          <a:prstGeom prst="rect">
            <a:avLst/>
          </a:prstGeom>
          <a:noFill/>
          <a:ln>
            <a:noFill/>
          </a:ln>
        </p:spPr>
      </p:sp>
      <p:sp>
        <p:nvSpPr>
          <p:cNvPr id="64" name="Google Shape;64;p10"/>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5" name="Google Shape;65;p1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1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1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4.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2" Type="http://schemas.openxmlformats.org/officeDocument/2006/relationships/theme" Target="../theme/theme3.xml"/><Relationship Id="rId9" Type="http://schemas.openxmlformats.org/officeDocument/2006/relationships/slideLayout" Target="../slideLayouts/slideLayout31.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1"/>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 name="Google Shape;8;p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80" name="Shape 80"/>
        <p:cNvGrpSpPr/>
        <p:nvPr/>
      </p:nvGrpSpPr>
      <p:grpSpPr>
        <a:xfrm>
          <a:off x="0" y="0"/>
          <a:ext cx="0" cy="0"/>
          <a:chOff x="0" y="0"/>
          <a:chExt cx="0" cy="0"/>
        </a:xfrm>
      </p:grpSpPr>
      <p:sp>
        <p:nvSpPr>
          <p:cNvPr id="81" name="Google Shape;81;p13"/>
          <p:cNvSpPr txBox="1"/>
          <p:nvPr>
            <p:ph type="title"/>
          </p:nvPr>
        </p:nvSpPr>
        <p:spPr>
          <a:xfrm>
            <a:off x="623400" y="890050"/>
            <a:ext cx="17041200" cy="1145400"/>
          </a:xfrm>
          <a:prstGeom prst="rect">
            <a:avLst/>
          </a:prstGeom>
          <a:noFill/>
          <a:ln>
            <a:noFill/>
          </a:ln>
        </p:spPr>
        <p:txBody>
          <a:bodyPr anchorCtr="0" anchor="t" bIns="182850" lIns="182850" spcFirstLastPara="1" rIns="182850" wrap="square" tIns="182850">
            <a:normAutofit/>
          </a:bodyPr>
          <a:lstStyle>
            <a:lvl1pPr lvl="0">
              <a:spcBef>
                <a:spcPts val="0"/>
              </a:spcBef>
              <a:spcAft>
                <a:spcPts val="0"/>
              </a:spcAft>
              <a:buClr>
                <a:schemeClr val="dk1"/>
              </a:buClr>
              <a:buSzPts val="5600"/>
              <a:buNone/>
              <a:defRPr sz="5600">
                <a:solidFill>
                  <a:schemeClr val="dk1"/>
                </a:solidFill>
              </a:defRPr>
            </a:lvl1pPr>
            <a:lvl2pPr lvl="1">
              <a:spcBef>
                <a:spcPts val="0"/>
              </a:spcBef>
              <a:spcAft>
                <a:spcPts val="0"/>
              </a:spcAft>
              <a:buClr>
                <a:schemeClr val="dk1"/>
              </a:buClr>
              <a:buSzPts val="5600"/>
              <a:buNone/>
              <a:defRPr sz="5600">
                <a:solidFill>
                  <a:schemeClr val="dk1"/>
                </a:solidFill>
              </a:defRPr>
            </a:lvl2pPr>
            <a:lvl3pPr lvl="2">
              <a:spcBef>
                <a:spcPts val="0"/>
              </a:spcBef>
              <a:spcAft>
                <a:spcPts val="0"/>
              </a:spcAft>
              <a:buClr>
                <a:schemeClr val="dk1"/>
              </a:buClr>
              <a:buSzPts val="5600"/>
              <a:buNone/>
              <a:defRPr sz="5600">
                <a:solidFill>
                  <a:schemeClr val="dk1"/>
                </a:solidFill>
              </a:defRPr>
            </a:lvl3pPr>
            <a:lvl4pPr lvl="3">
              <a:spcBef>
                <a:spcPts val="0"/>
              </a:spcBef>
              <a:spcAft>
                <a:spcPts val="0"/>
              </a:spcAft>
              <a:buClr>
                <a:schemeClr val="dk1"/>
              </a:buClr>
              <a:buSzPts val="5600"/>
              <a:buNone/>
              <a:defRPr sz="5600">
                <a:solidFill>
                  <a:schemeClr val="dk1"/>
                </a:solidFill>
              </a:defRPr>
            </a:lvl4pPr>
            <a:lvl5pPr lvl="4">
              <a:spcBef>
                <a:spcPts val="0"/>
              </a:spcBef>
              <a:spcAft>
                <a:spcPts val="0"/>
              </a:spcAft>
              <a:buClr>
                <a:schemeClr val="dk1"/>
              </a:buClr>
              <a:buSzPts val="5600"/>
              <a:buNone/>
              <a:defRPr sz="5600">
                <a:solidFill>
                  <a:schemeClr val="dk1"/>
                </a:solidFill>
              </a:defRPr>
            </a:lvl5pPr>
            <a:lvl6pPr lvl="5">
              <a:spcBef>
                <a:spcPts val="0"/>
              </a:spcBef>
              <a:spcAft>
                <a:spcPts val="0"/>
              </a:spcAft>
              <a:buClr>
                <a:schemeClr val="dk1"/>
              </a:buClr>
              <a:buSzPts val="5600"/>
              <a:buNone/>
              <a:defRPr sz="5600">
                <a:solidFill>
                  <a:schemeClr val="dk1"/>
                </a:solidFill>
              </a:defRPr>
            </a:lvl6pPr>
            <a:lvl7pPr lvl="6">
              <a:spcBef>
                <a:spcPts val="0"/>
              </a:spcBef>
              <a:spcAft>
                <a:spcPts val="0"/>
              </a:spcAft>
              <a:buClr>
                <a:schemeClr val="dk1"/>
              </a:buClr>
              <a:buSzPts val="5600"/>
              <a:buNone/>
              <a:defRPr sz="5600">
                <a:solidFill>
                  <a:schemeClr val="dk1"/>
                </a:solidFill>
              </a:defRPr>
            </a:lvl7pPr>
            <a:lvl8pPr lvl="7">
              <a:spcBef>
                <a:spcPts val="0"/>
              </a:spcBef>
              <a:spcAft>
                <a:spcPts val="0"/>
              </a:spcAft>
              <a:buClr>
                <a:schemeClr val="dk1"/>
              </a:buClr>
              <a:buSzPts val="5600"/>
              <a:buNone/>
              <a:defRPr sz="5600">
                <a:solidFill>
                  <a:schemeClr val="dk1"/>
                </a:solidFill>
              </a:defRPr>
            </a:lvl8pPr>
            <a:lvl9pPr lvl="8">
              <a:spcBef>
                <a:spcPts val="0"/>
              </a:spcBef>
              <a:spcAft>
                <a:spcPts val="0"/>
              </a:spcAft>
              <a:buClr>
                <a:schemeClr val="dk1"/>
              </a:buClr>
              <a:buSzPts val="5600"/>
              <a:buNone/>
              <a:defRPr sz="5600">
                <a:solidFill>
                  <a:schemeClr val="dk1"/>
                </a:solidFill>
              </a:defRPr>
            </a:lvl9pPr>
          </a:lstStyle>
          <a:p/>
        </p:txBody>
      </p:sp>
      <p:sp>
        <p:nvSpPr>
          <p:cNvPr id="82" name="Google Shape;82;p13"/>
          <p:cNvSpPr txBox="1"/>
          <p:nvPr>
            <p:ph idx="1" type="body"/>
          </p:nvPr>
        </p:nvSpPr>
        <p:spPr>
          <a:xfrm>
            <a:off x="623400" y="2304950"/>
            <a:ext cx="17041200" cy="6832800"/>
          </a:xfrm>
          <a:prstGeom prst="rect">
            <a:avLst/>
          </a:prstGeom>
          <a:noFill/>
          <a:ln>
            <a:noFill/>
          </a:ln>
        </p:spPr>
        <p:txBody>
          <a:bodyPr anchorCtr="0" anchor="t" bIns="182850" lIns="182850" spcFirstLastPara="1" rIns="182850" wrap="square" tIns="182850">
            <a:normAutofit/>
          </a:bodyPr>
          <a:lstStyle>
            <a:lvl1pPr indent="-457200" lvl="0" marL="457200">
              <a:lnSpc>
                <a:spcPct val="115000"/>
              </a:lnSpc>
              <a:spcBef>
                <a:spcPts val="0"/>
              </a:spcBef>
              <a:spcAft>
                <a:spcPts val="0"/>
              </a:spcAft>
              <a:buClr>
                <a:schemeClr val="dk2"/>
              </a:buClr>
              <a:buSzPts val="3600"/>
              <a:buChar char="●"/>
              <a:defRPr sz="3600">
                <a:solidFill>
                  <a:schemeClr val="dk2"/>
                </a:solidFill>
              </a:defRPr>
            </a:lvl1pPr>
            <a:lvl2pPr indent="-406400" lvl="1" marL="914400">
              <a:lnSpc>
                <a:spcPct val="115000"/>
              </a:lnSpc>
              <a:spcBef>
                <a:spcPts val="0"/>
              </a:spcBef>
              <a:spcAft>
                <a:spcPts val="0"/>
              </a:spcAft>
              <a:buClr>
                <a:schemeClr val="dk2"/>
              </a:buClr>
              <a:buSzPts val="2800"/>
              <a:buChar char="○"/>
              <a:defRPr sz="2800">
                <a:solidFill>
                  <a:schemeClr val="dk2"/>
                </a:solidFill>
              </a:defRPr>
            </a:lvl2pPr>
            <a:lvl3pPr indent="-406400" lvl="2" marL="1371600">
              <a:lnSpc>
                <a:spcPct val="115000"/>
              </a:lnSpc>
              <a:spcBef>
                <a:spcPts val="0"/>
              </a:spcBef>
              <a:spcAft>
                <a:spcPts val="0"/>
              </a:spcAft>
              <a:buClr>
                <a:schemeClr val="dk2"/>
              </a:buClr>
              <a:buSzPts val="2800"/>
              <a:buChar char="■"/>
              <a:defRPr sz="2800">
                <a:solidFill>
                  <a:schemeClr val="dk2"/>
                </a:solidFill>
              </a:defRPr>
            </a:lvl3pPr>
            <a:lvl4pPr indent="-406400" lvl="3" marL="1828800">
              <a:lnSpc>
                <a:spcPct val="115000"/>
              </a:lnSpc>
              <a:spcBef>
                <a:spcPts val="0"/>
              </a:spcBef>
              <a:spcAft>
                <a:spcPts val="0"/>
              </a:spcAft>
              <a:buClr>
                <a:schemeClr val="dk2"/>
              </a:buClr>
              <a:buSzPts val="2800"/>
              <a:buChar char="●"/>
              <a:defRPr sz="2800">
                <a:solidFill>
                  <a:schemeClr val="dk2"/>
                </a:solidFill>
              </a:defRPr>
            </a:lvl4pPr>
            <a:lvl5pPr indent="-406400" lvl="4" marL="2286000">
              <a:lnSpc>
                <a:spcPct val="115000"/>
              </a:lnSpc>
              <a:spcBef>
                <a:spcPts val="0"/>
              </a:spcBef>
              <a:spcAft>
                <a:spcPts val="0"/>
              </a:spcAft>
              <a:buClr>
                <a:schemeClr val="dk2"/>
              </a:buClr>
              <a:buSzPts val="2800"/>
              <a:buChar char="○"/>
              <a:defRPr sz="2800">
                <a:solidFill>
                  <a:schemeClr val="dk2"/>
                </a:solidFill>
              </a:defRPr>
            </a:lvl5pPr>
            <a:lvl6pPr indent="-406400" lvl="5" marL="2743200">
              <a:lnSpc>
                <a:spcPct val="115000"/>
              </a:lnSpc>
              <a:spcBef>
                <a:spcPts val="0"/>
              </a:spcBef>
              <a:spcAft>
                <a:spcPts val="0"/>
              </a:spcAft>
              <a:buClr>
                <a:schemeClr val="dk2"/>
              </a:buClr>
              <a:buSzPts val="2800"/>
              <a:buChar char="■"/>
              <a:defRPr sz="2800">
                <a:solidFill>
                  <a:schemeClr val="dk2"/>
                </a:solidFill>
              </a:defRPr>
            </a:lvl6pPr>
            <a:lvl7pPr indent="-406400" lvl="6" marL="3200400">
              <a:lnSpc>
                <a:spcPct val="115000"/>
              </a:lnSpc>
              <a:spcBef>
                <a:spcPts val="0"/>
              </a:spcBef>
              <a:spcAft>
                <a:spcPts val="0"/>
              </a:spcAft>
              <a:buClr>
                <a:schemeClr val="dk2"/>
              </a:buClr>
              <a:buSzPts val="2800"/>
              <a:buChar char="●"/>
              <a:defRPr sz="2800">
                <a:solidFill>
                  <a:schemeClr val="dk2"/>
                </a:solidFill>
              </a:defRPr>
            </a:lvl7pPr>
            <a:lvl8pPr indent="-406400" lvl="7" marL="3657600">
              <a:lnSpc>
                <a:spcPct val="115000"/>
              </a:lnSpc>
              <a:spcBef>
                <a:spcPts val="0"/>
              </a:spcBef>
              <a:spcAft>
                <a:spcPts val="0"/>
              </a:spcAft>
              <a:buClr>
                <a:schemeClr val="dk2"/>
              </a:buClr>
              <a:buSzPts val="2800"/>
              <a:buChar char="○"/>
              <a:defRPr sz="2800">
                <a:solidFill>
                  <a:schemeClr val="dk2"/>
                </a:solidFill>
              </a:defRPr>
            </a:lvl8pPr>
            <a:lvl9pPr indent="-406400" lvl="8" marL="4114800">
              <a:lnSpc>
                <a:spcPct val="115000"/>
              </a:lnSpc>
              <a:spcBef>
                <a:spcPts val="0"/>
              </a:spcBef>
              <a:spcAft>
                <a:spcPts val="0"/>
              </a:spcAft>
              <a:buClr>
                <a:schemeClr val="dk2"/>
              </a:buClr>
              <a:buSzPts val="2800"/>
              <a:buChar char="■"/>
              <a:defRPr sz="2800">
                <a:solidFill>
                  <a:schemeClr val="dk2"/>
                </a:solidFill>
              </a:defRPr>
            </a:lvl9pPr>
          </a:lstStyle>
          <a:p/>
        </p:txBody>
      </p:sp>
      <p:sp>
        <p:nvSpPr>
          <p:cNvPr id="83" name="Google Shape;83;p13"/>
          <p:cNvSpPr txBox="1"/>
          <p:nvPr>
            <p:ph idx="12" type="sldNum"/>
          </p:nvPr>
        </p:nvSpPr>
        <p:spPr>
          <a:xfrm>
            <a:off x="16944916" y="9326434"/>
            <a:ext cx="1097400" cy="787200"/>
          </a:xfrm>
          <a:prstGeom prst="rect">
            <a:avLst/>
          </a:prstGeom>
          <a:noFill/>
          <a:ln>
            <a:noFill/>
          </a:ln>
        </p:spPr>
        <p:txBody>
          <a:bodyPr anchorCtr="0" anchor="ctr" bIns="182850" lIns="182850" spcFirstLastPara="1" rIns="182850" wrap="square" tIns="182850">
            <a:normAutofit/>
          </a:bodyPr>
          <a:lstStyle>
            <a:lvl1pPr lvl="0" algn="r">
              <a:buNone/>
              <a:defRPr sz="2000">
                <a:solidFill>
                  <a:schemeClr val="dk2"/>
                </a:solidFill>
              </a:defRPr>
            </a:lvl1pPr>
            <a:lvl2pPr lvl="1" algn="r">
              <a:buNone/>
              <a:defRPr sz="2000">
                <a:solidFill>
                  <a:schemeClr val="dk2"/>
                </a:solidFill>
              </a:defRPr>
            </a:lvl2pPr>
            <a:lvl3pPr lvl="2" algn="r">
              <a:buNone/>
              <a:defRPr sz="2000">
                <a:solidFill>
                  <a:schemeClr val="dk2"/>
                </a:solidFill>
              </a:defRPr>
            </a:lvl3pPr>
            <a:lvl4pPr lvl="3" algn="r">
              <a:buNone/>
              <a:defRPr sz="2000">
                <a:solidFill>
                  <a:schemeClr val="dk2"/>
                </a:solidFill>
              </a:defRPr>
            </a:lvl4pPr>
            <a:lvl5pPr lvl="4" algn="r">
              <a:buNone/>
              <a:defRPr sz="2000">
                <a:solidFill>
                  <a:schemeClr val="dk2"/>
                </a:solidFill>
              </a:defRPr>
            </a:lvl5pPr>
            <a:lvl6pPr lvl="5" algn="r">
              <a:buNone/>
              <a:defRPr sz="2000">
                <a:solidFill>
                  <a:schemeClr val="dk2"/>
                </a:solidFill>
              </a:defRPr>
            </a:lvl6pPr>
            <a:lvl7pPr lvl="6" algn="r">
              <a:buNone/>
              <a:defRPr sz="2000">
                <a:solidFill>
                  <a:schemeClr val="dk2"/>
                </a:solidFill>
              </a:defRPr>
            </a:lvl7pPr>
            <a:lvl8pPr lvl="7" algn="r">
              <a:buNone/>
              <a:defRPr sz="2000">
                <a:solidFill>
                  <a:schemeClr val="dk2"/>
                </a:solidFill>
              </a:defRPr>
            </a:lvl8pPr>
            <a:lvl9pPr lvl="8" algn="r">
              <a:buNone/>
              <a:defRPr sz="2000">
                <a:solidFill>
                  <a:schemeClr val="dk2"/>
                </a:solidFill>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25" name="Shape 125"/>
        <p:cNvGrpSpPr/>
        <p:nvPr/>
      </p:nvGrpSpPr>
      <p:grpSpPr>
        <a:xfrm>
          <a:off x="0" y="0"/>
          <a:ext cx="0" cy="0"/>
          <a:chOff x="0" y="0"/>
          <a:chExt cx="0" cy="0"/>
        </a:xfrm>
      </p:grpSpPr>
      <p:sp>
        <p:nvSpPr>
          <p:cNvPr id="126" name="Google Shape;126;p25"/>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27" name="Google Shape;127;p25"/>
          <p:cNvSpPr txBox="1"/>
          <p:nvPr>
            <p:ph idx="1" type="body"/>
          </p:nvPr>
        </p:nvSpPr>
        <p:spPr>
          <a:xfrm>
            <a:off x="457200" y="1600200"/>
            <a:ext cx="8229600" cy="4526100"/>
          </a:xfrm>
          <a:prstGeom prst="rect">
            <a:avLst/>
          </a:prstGeom>
          <a:noFill/>
          <a:ln>
            <a:noFill/>
          </a:ln>
        </p:spPr>
        <p:txBody>
          <a:bodyPr anchorCtr="0" anchor="t" bIns="45700" lIns="91425" spcFirstLastPara="1" rIns="91425" wrap="square" tIns="45700">
            <a:normAutofit/>
          </a:bodyPr>
          <a:lstStyle>
            <a:lvl1pPr indent="-431800" lvl="0" marL="457200" marR="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128" name="Google Shape;128;p25"/>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marR="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29" name="Google Shape;129;p25"/>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marR="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30" name="Google Shape;130;p25"/>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marR="0" algn="r">
              <a:spcBef>
                <a:spcPts val="0"/>
              </a:spcBef>
              <a:buNone/>
              <a:defRPr b="0" i="0" sz="1200" u="none" cap="none" strike="noStrike">
                <a:solidFill>
                  <a:srgbClr val="888888"/>
                </a:solidFill>
                <a:latin typeface="Calibri"/>
                <a:ea typeface="Calibri"/>
                <a:cs typeface="Calibri"/>
                <a:sym typeface="Calibri"/>
              </a:defRPr>
            </a:lvl1pPr>
            <a:lvl2pPr indent="0" lvl="1" marL="0" marR="0" algn="r">
              <a:spcBef>
                <a:spcPts val="0"/>
              </a:spcBef>
              <a:buNone/>
              <a:defRPr b="0" i="0" sz="1200" u="none" cap="none" strike="noStrike">
                <a:solidFill>
                  <a:srgbClr val="888888"/>
                </a:solidFill>
                <a:latin typeface="Calibri"/>
                <a:ea typeface="Calibri"/>
                <a:cs typeface="Calibri"/>
                <a:sym typeface="Calibri"/>
              </a:defRPr>
            </a:lvl2pPr>
            <a:lvl3pPr indent="0" lvl="2" marL="0" marR="0" algn="r">
              <a:spcBef>
                <a:spcPts val="0"/>
              </a:spcBef>
              <a:buNone/>
              <a:defRPr b="0" i="0" sz="1200" u="none" cap="none" strike="noStrike">
                <a:solidFill>
                  <a:srgbClr val="888888"/>
                </a:solidFill>
                <a:latin typeface="Calibri"/>
                <a:ea typeface="Calibri"/>
                <a:cs typeface="Calibri"/>
                <a:sym typeface="Calibri"/>
              </a:defRPr>
            </a:lvl3pPr>
            <a:lvl4pPr indent="0" lvl="3" marL="0" marR="0" algn="r">
              <a:spcBef>
                <a:spcPts val="0"/>
              </a:spcBef>
              <a:buNone/>
              <a:defRPr b="0" i="0" sz="1200" u="none" cap="none" strike="noStrike">
                <a:solidFill>
                  <a:srgbClr val="888888"/>
                </a:solidFill>
                <a:latin typeface="Calibri"/>
                <a:ea typeface="Calibri"/>
                <a:cs typeface="Calibri"/>
                <a:sym typeface="Calibri"/>
              </a:defRPr>
            </a:lvl4pPr>
            <a:lvl5pPr indent="0" lvl="4" marL="0" marR="0" algn="r">
              <a:spcBef>
                <a:spcPts val="0"/>
              </a:spcBef>
              <a:buNone/>
              <a:defRPr b="0" i="0" sz="1200" u="none" cap="none" strike="noStrike">
                <a:solidFill>
                  <a:srgbClr val="888888"/>
                </a:solidFill>
                <a:latin typeface="Calibri"/>
                <a:ea typeface="Calibri"/>
                <a:cs typeface="Calibri"/>
                <a:sym typeface="Calibri"/>
              </a:defRPr>
            </a:lvl5pPr>
            <a:lvl6pPr indent="0" lvl="5" marL="0" marR="0" algn="r">
              <a:spcBef>
                <a:spcPts val="0"/>
              </a:spcBef>
              <a:buNone/>
              <a:defRPr b="0" i="0" sz="1200" u="none" cap="none" strike="noStrike">
                <a:solidFill>
                  <a:srgbClr val="888888"/>
                </a:solidFill>
                <a:latin typeface="Calibri"/>
                <a:ea typeface="Calibri"/>
                <a:cs typeface="Calibri"/>
                <a:sym typeface="Calibri"/>
              </a:defRPr>
            </a:lvl6pPr>
            <a:lvl7pPr indent="0" lvl="6" marL="0" marR="0" algn="r">
              <a:spcBef>
                <a:spcPts val="0"/>
              </a:spcBef>
              <a:buNone/>
              <a:defRPr b="0" i="0" sz="1200" u="none" cap="none" strike="noStrike">
                <a:solidFill>
                  <a:srgbClr val="888888"/>
                </a:solidFill>
                <a:latin typeface="Calibri"/>
                <a:ea typeface="Calibri"/>
                <a:cs typeface="Calibri"/>
                <a:sym typeface="Calibri"/>
              </a:defRPr>
            </a:lvl7pPr>
            <a:lvl8pPr indent="0" lvl="7" marL="0" marR="0" algn="r">
              <a:spcBef>
                <a:spcPts val="0"/>
              </a:spcBef>
              <a:buNone/>
              <a:defRPr b="0" i="0" sz="1200" u="none" cap="none" strike="noStrike">
                <a:solidFill>
                  <a:srgbClr val="888888"/>
                </a:solidFill>
                <a:latin typeface="Calibri"/>
                <a:ea typeface="Calibri"/>
                <a:cs typeface="Calibri"/>
                <a:sym typeface="Calibri"/>
              </a:defRPr>
            </a:lvl8pPr>
            <a:lvl9pPr indent="0" lvl="8" marL="0" marR="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0.xml"/><Relationship Id="rId3" Type="http://schemas.openxmlformats.org/officeDocument/2006/relationships/image" Target="../media/image5.png"/><Relationship Id="rId4" Type="http://schemas.openxmlformats.org/officeDocument/2006/relationships/image" Target="../media/image9.png"/><Relationship Id="rId5" Type="http://schemas.openxmlformats.org/officeDocument/2006/relationships/image" Target="../media/image1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1.xml"/><Relationship Id="rId3" Type="http://schemas.openxmlformats.org/officeDocument/2006/relationships/image" Target="../media/image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2.xml"/><Relationship Id="rId3" Type="http://schemas.openxmlformats.org/officeDocument/2006/relationships/image" Target="../media/image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3.xml"/><Relationship Id="rId3" Type="http://schemas.openxmlformats.org/officeDocument/2006/relationships/image" Target="../media/image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4.xml"/><Relationship Id="rId3" Type="http://schemas.openxmlformats.org/officeDocument/2006/relationships/image" Target="../media/image5.png"/><Relationship Id="rId4" Type="http://schemas.openxmlformats.org/officeDocument/2006/relationships/image" Target="../media/image12.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5.xml"/><Relationship Id="rId3" Type="http://schemas.openxmlformats.org/officeDocument/2006/relationships/image" Target="../media/image5.png"/><Relationship Id="rId4" Type="http://schemas.openxmlformats.org/officeDocument/2006/relationships/image" Target="../media/image16.jpg"/><Relationship Id="rId5" Type="http://schemas.openxmlformats.org/officeDocument/2006/relationships/image" Target="../media/image17.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6.xml"/><Relationship Id="rId3" Type="http://schemas.openxmlformats.org/officeDocument/2006/relationships/image" Target="../media/image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7.xml"/><Relationship Id="rId3" Type="http://schemas.openxmlformats.org/officeDocument/2006/relationships/image" Target="../media/image5.png"/><Relationship Id="rId4" Type="http://schemas.openxmlformats.org/officeDocument/2006/relationships/image" Target="../media/image4.png"/><Relationship Id="rId5" Type="http://schemas.openxmlformats.org/officeDocument/2006/relationships/image" Target="../media/image1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8.xml"/><Relationship Id="rId3" Type="http://schemas.openxmlformats.org/officeDocument/2006/relationships/image" Target="../media/image5.png"/><Relationship Id="rId4" Type="http://schemas.openxmlformats.org/officeDocument/2006/relationships/image" Target="../media/image6.png"/><Relationship Id="rId5" Type="http://schemas.openxmlformats.org/officeDocument/2006/relationships/image" Target="../media/image1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9.xml"/><Relationship Id="rId3" Type="http://schemas.openxmlformats.org/officeDocument/2006/relationships/image" Target="../media/image5.png"/><Relationship Id="rId4" Type="http://schemas.openxmlformats.org/officeDocument/2006/relationships/image" Target="../media/image13.png"/><Relationship Id="rId5"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3" name="Shape 203"/>
        <p:cNvGrpSpPr/>
        <p:nvPr/>
      </p:nvGrpSpPr>
      <p:grpSpPr>
        <a:xfrm>
          <a:off x="0" y="0"/>
          <a:ext cx="0" cy="0"/>
          <a:chOff x="0" y="0"/>
          <a:chExt cx="0" cy="0"/>
        </a:xfrm>
      </p:grpSpPr>
      <p:grpSp>
        <p:nvGrpSpPr>
          <p:cNvPr id="204" name="Google Shape;204;p37"/>
          <p:cNvGrpSpPr/>
          <p:nvPr/>
        </p:nvGrpSpPr>
        <p:grpSpPr>
          <a:xfrm>
            <a:off x="-31071" y="-180826"/>
            <a:ext cx="4239337" cy="10467984"/>
            <a:chOff x="0" y="-241102"/>
            <a:chExt cx="5652450" cy="13957313"/>
          </a:xfrm>
        </p:grpSpPr>
        <p:grpSp>
          <p:nvGrpSpPr>
            <p:cNvPr id="205" name="Google Shape;205;p37"/>
            <p:cNvGrpSpPr/>
            <p:nvPr/>
          </p:nvGrpSpPr>
          <p:grpSpPr>
            <a:xfrm>
              <a:off x="2826056" y="-241102"/>
              <a:ext cx="2826394" cy="13957313"/>
              <a:chOff x="0" y="-47625"/>
              <a:chExt cx="558300" cy="2757000"/>
            </a:xfrm>
          </p:grpSpPr>
          <p:sp>
            <p:nvSpPr>
              <p:cNvPr id="206" name="Google Shape;206;p37"/>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231F20"/>
              </a:solidFill>
              <a:ln>
                <a:noFill/>
              </a:ln>
            </p:spPr>
          </p:sp>
          <p:sp>
            <p:nvSpPr>
              <p:cNvPr id="207" name="Google Shape;207;p37"/>
              <p:cNvSpPr txBox="1"/>
              <p:nvPr/>
            </p:nvSpPr>
            <p:spPr>
              <a:xfrm>
                <a:off x="0" y="-47625"/>
                <a:ext cx="558300" cy="27570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208" name="Google Shape;208;p37"/>
            <p:cNvGrpSpPr/>
            <p:nvPr/>
          </p:nvGrpSpPr>
          <p:grpSpPr>
            <a:xfrm>
              <a:off x="1413028" y="-241102"/>
              <a:ext cx="2826394" cy="13957313"/>
              <a:chOff x="0" y="-47625"/>
              <a:chExt cx="558300" cy="2757000"/>
            </a:xfrm>
          </p:grpSpPr>
          <p:sp>
            <p:nvSpPr>
              <p:cNvPr id="209" name="Google Shape;209;p37"/>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38E0A4"/>
              </a:solidFill>
              <a:ln>
                <a:noFill/>
              </a:ln>
            </p:spPr>
          </p:sp>
          <p:sp>
            <p:nvSpPr>
              <p:cNvPr id="210" name="Google Shape;210;p37"/>
              <p:cNvSpPr txBox="1"/>
              <p:nvPr/>
            </p:nvSpPr>
            <p:spPr>
              <a:xfrm>
                <a:off x="0" y="-47625"/>
                <a:ext cx="558300" cy="27570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211" name="Google Shape;211;p37"/>
            <p:cNvGrpSpPr/>
            <p:nvPr/>
          </p:nvGrpSpPr>
          <p:grpSpPr>
            <a:xfrm>
              <a:off x="0" y="-241102"/>
              <a:ext cx="2826394" cy="13957313"/>
              <a:chOff x="0" y="-47625"/>
              <a:chExt cx="558300" cy="2757000"/>
            </a:xfrm>
          </p:grpSpPr>
          <p:sp>
            <p:nvSpPr>
              <p:cNvPr id="212" name="Google Shape;212;p37"/>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6484F3"/>
              </a:solidFill>
              <a:ln>
                <a:noFill/>
              </a:ln>
            </p:spPr>
          </p:sp>
          <p:sp>
            <p:nvSpPr>
              <p:cNvPr id="213" name="Google Shape;213;p37"/>
              <p:cNvSpPr txBox="1"/>
              <p:nvPr/>
            </p:nvSpPr>
            <p:spPr>
              <a:xfrm>
                <a:off x="0" y="-47625"/>
                <a:ext cx="558300" cy="27570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sp>
        <p:nvSpPr>
          <p:cNvPr id="214" name="Google Shape;214;p37"/>
          <p:cNvSpPr txBox="1"/>
          <p:nvPr/>
        </p:nvSpPr>
        <p:spPr>
          <a:xfrm>
            <a:off x="4208263" y="2888603"/>
            <a:ext cx="14079900" cy="30474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9899">
                <a:solidFill>
                  <a:srgbClr val="231F20"/>
                </a:solidFill>
                <a:latin typeface="Halant"/>
                <a:ea typeface="Halant"/>
                <a:cs typeface="Halant"/>
                <a:sym typeface="Halant"/>
              </a:rPr>
              <a:t>MARKET REVOLUTION &amp; TECHNOLOGY</a:t>
            </a:r>
            <a:endParaRPr sz="100"/>
          </a:p>
        </p:txBody>
      </p:sp>
      <p:sp>
        <p:nvSpPr>
          <p:cNvPr id="215" name="Google Shape;215;p37"/>
          <p:cNvSpPr/>
          <p:nvPr/>
        </p:nvSpPr>
        <p:spPr>
          <a:xfrm>
            <a:off x="12646898" y="-210192"/>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216" name="Google Shape;216;p37"/>
          <p:cNvSpPr txBox="1"/>
          <p:nvPr/>
        </p:nvSpPr>
        <p:spPr>
          <a:xfrm>
            <a:off x="4304550" y="5936000"/>
            <a:ext cx="13721400" cy="7851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0" i="0" lang="en-US" sz="5100" u="none" cap="none" strike="noStrike">
                <a:solidFill>
                  <a:srgbClr val="231F20"/>
                </a:solidFill>
                <a:latin typeface="Inter"/>
                <a:ea typeface="Inter"/>
                <a:cs typeface="Inter"/>
                <a:sym typeface="Inter"/>
              </a:rPr>
              <a:t>Unit </a:t>
            </a:r>
            <a:r>
              <a:rPr lang="en-US" sz="5100">
                <a:solidFill>
                  <a:srgbClr val="231F20"/>
                </a:solidFill>
                <a:latin typeface="Inter"/>
                <a:ea typeface="Inter"/>
                <a:cs typeface="Inter"/>
                <a:sym typeface="Inter"/>
              </a:rPr>
              <a:t>6</a:t>
            </a:r>
            <a:r>
              <a:rPr lang="en-US" sz="5100">
                <a:solidFill>
                  <a:srgbClr val="231F20"/>
                </a:solidFill>
                <a:latin typeface="Inter"/>
                <a:ea typeface="Inter"/>
                <a:cs typeface="Inter"/>
                <a:sym typeface="Inter"/>
              </a:rPr>
              <a:t>:  The Early Republic </a:t>
            </a:r>
            <a:r>
              <a:rPr lang="en-US" sz="5100">
                <a:solidFill>
                  <a:srgbClr val="231F20"/>
                </a:solidFill>
                <a:latin typeface="Inter"/>
                <a:ea typeface="Inter"/>
                <a:cs typeface="Inter"/>
                <a:sym typeface="Inter"/>
              </a:rPr>
              <a:t>(1789-1844)</a:t>
            </a:r>
            <a:endParaRPr sz="5100"/>
          </a:p>
        </p:txBody>
      </p:sp>
      <p:sp>
        <p:nvSpPr>
          <p:cNvPr id="217" name="Google Shape;217;p37"/>
          <p:cNvSpPr/>
          <p:nvPr/>
        </p:nvSpPr>
        <p:spPr>
          <a:xfrm>
            <a:off x="11118095" y="9258300"/>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218" name="Google Shape;218;p37"/>
          <p:cNvSpPr txBox="1"/>
          <p:nvPr/>
        </p:nvSpPr>
        <p:spPr>
          <a:xfrm rot="-5400000">
            <a:off x="-2830777" y="4935804"/>
            <a:ext cx="6882000" cy="415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219" name="Google Shape;219;p37"/>
          <p:cNvCxnSpPr/>
          <p:nvPr/>
        </p:nvCxnSpPr>
        <p:spPr>
          <a:xfrm flipH="1" rot="10800000">
            <a:off x="653933" y="-2969"/>
            <a:ext cx="3600" cy="2895900"/>
          </a:xfrm>
          <a:prstGeom prst="straightConnector1">
            <a:avLst/>
          </a:prstGeom>
          <a:noFill/>
          <a:ln cap="flat" cmpd="sng" w="114300">
            <a:solidFill>
              <a:srgbClr val="000000"/>
            </a:solidFill>
            <a:prstDash val="solid"/>
            <a:round/>
            <a:headEnd len="sm" w="sm" type="none"/>
            <a:tailEnd len="sm" w="sm" type="none"/>
          </a:ln>
        </p:spPr>
      </p:cxnSp>
      <p:cxnSp>
        <p:nvCxnSpPr>
          <p:cNvPr id="220" name="Google Shape;220;p37"/>
          <p:cNvCxnSpPr/>
          <p:nvPr/>
        </p:nvCxnSpPr>
        <p:spPr>
          <a:xfrm rot="10800000">
            <a:off x="643893" y="7289297"/>
            <a:ext cx="5400" cy="2997600"/>
          </a:xfrm>
          <a:prstGeom prst="straightConnector1">
            <a:avLst/>
          </a:prstGeom>
          <a:noFill/>
          <a:ln cap="flat" cmpd="sng" w="114300">
            <a:solidFill>
              <a:srgbClr val="000000"/>
            </a:solidFill>
            <a:prstDash val="solid"/>
            <a:round/>
            <a:headEnd len="sm" w="sm" type="none"/>
            <a:tailEnd len="sm" w="sm" type="none"/>
          </a:ln>
        </p:spPr>
      </p:cxn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1" name="Shape 411"/>
        <p:cNvGrpSpPr/>
        <p:nvPr/>
      </p:nvGrpSpPr>
      <p:grpSpPr>
        <a:xfrm>
          <a:off x="0" y="0"/>
          <a:ext cx="0" cy="0"/>
          <a:chOff x="0" y="0"/>
          <a:chExt cx="0" cy="0"/>
        </a:xfrm>
      </p:grpSpPr>
      <p:sp>
        <p:nvSpPr>
          <p:cNvPr id="412" name="Google Shape;412;p46"/>
          <p:cNvSpPr/>
          <p:nvPr/>
        </p:nvSpPr>
        <p:spPr>
          <a:xfrm>
            <a:off x="12982861" y="6704153"/>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413" name="Google Shape;413;p46"/>
          <p:cNvGrpSpPr/>
          <p:nvPr/>
        </p:nvGrpSpPr>
        <p:grpSpPr>
          <a:xfrm>
            <a:off x="15859155" y="-98041"/>
            <a:ext cx="1562625" cy="1771271"/>
            <a:chOff x="0" y="-130721"/>
            <a:chExt cx="2083500" cy="2361695"/>
          </a:xfrm>
        </p:grpSpPr>
        <p:grpSp>
          <p:nvGrpSpPr>
            <p:cNvPr id="414" name="Google Shape;414;p46"/>
            <p:cNvGrpSpPr/>
            <p:nvPr/>
          </p:nvGrpSpPr>
          <p:grpSpPr>
            <a:xfrm>
              <a:off x="75599" y="-130721"/>
              <a:ext cx="1932614" cy="2361695"/>
              <a:chOff x="0" y="-47625"/>
              <a:chExt cx="704100" cy="860425"/>
            </a:xfrm>
          </p:grpSpPr>
          <p:sp>
            <p:nvSpPr>
              <p:cNvPr id="415" name="Google Shape;415;p46"/>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6" name="Google Shape;416;p46"/>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17" name="Google Shape;417;p46"/>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dk1"/>
                  </a:solidFill>
                  <a:latin typeface="Halant"/>
                  <a:ea typeface="Halant"/>
                  <a:cs typeface="Halant"/>
                  <a:sym typeface="Halant"/>
                </a:rPr>
                <a:t>9</a:t>
              </a:r>
              <a:endParaRPr>
                <a:solidFill>
                  <a:schemeClr val="dk1"/>
                </a:solidFill>
              </a:endParaRPr>
            </a:p>
          </p:txBody>
        </p:sp>
      </p:grpSp>
      <p:sp>
        <p:nvSpPr>
          <p:cNvPr id="418" name="Google Shape;418;p46"/>
          <p:cNvSpPr/>
          <p:nvPr/>
        </p:nvSpPr>
        <p:spPr>
          <a:xfrm>
            <a:off x="-3482681" y="-210192"/>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419" name="Google Shape;419;p46"/>
          <p:cNvGrpSpPr/>
          <p:nvPr/>
        </p:nvGrpSpPr>
        <p:grpSpPr>
          <a:xfrm>
            <a:off x="-254016" y="9230009"/>
            <a:ext cx="18796043" cy="937448"/>
            <a:chOff x="204" y="0"/>
            <a:chExt cx="25061391" cy="1249931"/>
          </a:xfrm>
        </p:grpSpPr>
        <p:grpSp>
          <p:nvGrpSpPr>
            <p:cNvPr id="420" name="Google Shape;420;p46"/>
            <p:cNvGrpSpPr/>
            <p:nvPr/>
          </p:nvGrpSpPr>
          <p:grpSpPr>
            <a:xfrm rot="5400000">
              <a:off x="12002369" y="-11663474"/>
              <a:ext cx="1249931" cy="24576878"/>
              <a:chOff x="0" y="-38100"/>
              <a:chExt cx="246900" cy="4854692"/>
            </a:xfrm>
          </p:grpSpPr>
          <p:sp>
            <p:nvSpPr>
              <p:cNvPr id="421" name="Google Shape;421;p46"/>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422" name="Google Shape;422;p46"/>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23" name="Google Shape;423;p46"/>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424" name="Google Shape;424;p46"/>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425" name="Google Shape;425;p46"/>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426" name="Google Shape;426;p46"/>
          <p:cNvSpPr txBox="1"/>
          <p:nvPr/>
        </p:nvSpPr>
        <p:spPr>
          <a:xfrm>
            <a:off x="2991000" y="400475"/>
            <a:ext cx="12306000" cy="10005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6499">
                <a:solidFill>
                  <a:srgbClr val="231F20"/>
                </a:solidFill>
                <a:latin typeface="Halant"/>
                <a:ea typeface="Halant"/>
                <a:cs typeface="Halant"/>
                <a:sym typeface="Halant"/>
              </a:rPr>
              <a:t>TRANSPORTATION</a:t>
            </a:r>
            <a:endParaRPr sz="500"/>
          </a:p>
        </p:txBody>
      </p:sp>
      <p:sp>
        <p:nvSpPr>
          <p:cNvPr id="427" name="Google Shape;427;p46"/>
          <p:cNvSpPr txBox="1"/>
          <p:nvPr/>
        </p:nvSpPr>
        <p:spPr>
          <a:xfrm>
            <a:off x="6895925" y="3703600"/>
            <a:ext cx="6020400" cy="3497100"/>
          </a:xfrm>
          <a:prstGeom prst="rect">
            <a:avLst/>
          </a:prstGeom>
          <a:noFill/>
          <a:ln>
            <a:noFill/>
          </a:ln>
        </p:spPr>
        <p:txBody>
          <a:bodyPr anchorCtr="0" anchor="t" bIns="91425" lIns="91425" spcFirstLastPara="1" rIns="91425" wrap="square" tIns="91425">
            <a:noAutofit/>
          </a:bodyPr>
          <a:lstStyle/>
          <a:p>
            <a:pPr indent="-457200" lvl="0" marL="457200" rtl="0" algn="l">
              <a:spcBef>
                <a:spcPts val="0"/>
              </a:spcBef>
              <a:spcAft>
                <a:spcPts val="0"/>
              </a:spcAft>
              <a:buClr>
                <a:schemeClr val="dk1"/>
              </a:buClr>
              <a:buSzPts val="3600"/>
              <a:buFont typeface="Inter"/>
              <a:buChar char="●"/>
            </a:pPr>
            <a:r>
              <a:rPr lang="en-US" sz="3600">
                <a:solidFill>
                  <a:schemeClr val="dk1"/>
                </a:solidFill>
                <a:latin typeface="Inter"/>
                <a:ea typeface="Inter"/>
                <a:cs typeface="Inter"/>
                <a:sym typeface="Inter"/>
              </a:rPr>
              <a:t>Canals</a:t>
            </a:r>
            <a:endParaRPr sz="3600">
              <a:solidFill>
                <a:schemeClr val="dk1"/>
              </a:solidFill>
              <a:latin typeface="Inter"/>
              <a:ea typeface="Inter"/>
              <a:cs typeface="Inter"/>
              <a:sym typeface="Inter"/>
            </a:endParaRPr>
          </a:p>
          <a:p>
            <a:pPr indent="-457200" lvl="0" marL="457200" rtl="0" algn="l">
              <a:spcBef>
                <a:spcPts val="0"/>
              </a:spcBef>
              <a:spcAft>
                <a:spcPts val="0"/>
              </a:spcAft>
              <a:buClr>
                <a:schemeClr val="dk1"/>
              </a:buClr>
              <a:buSzPts val="3600"/>
              <a:buFont typeface="Inter"/>
              <a:buChar char="●"/>
            </a:pPr>
            <a:r>
              <a:rPr lang="en-US" sz="3600">
                <a:solidFill>
                  <a:schemeClr val="dk1"/>
                </a:solidFill>
                <a:latin typeface="Inter"/>
                <a:ea typeface="Inter"/>
                <a:cs typeface="Inter"/>
                <a:sym typeface="Inter"/>
              </a:rPr>
              <a:t>Clipper Ships</a:t>
            </a:r>
            <a:endParaRPr sz="3600">
              <a:solidFill>
                <a:schemeClr val="dk1"/>
              </a:solidFill>
              <a:latin typeface="Inter"/>
              <a:ea typeface="Inter"/>
              <a:cs typeface="Inter"/>
              <a:sym typeface="Inter"/>
            </a:endParaRPr>
          </a:p>
          <a:p>
            <a:pPr indent="-457200" lvl="0" marL="457200" rtl="0" algn="l">
              <a:spcBef>
                <a:spcPts val="0"/>
              </a:spcBef>
              <a:spcAft>
                <a:spcPts val="0"/>
              </a:spcAft>
              <a:buClr>
                <a:schemeClr val="dk1"/>
              </a:buClr>
              <a:buSzPts val="3600"/>
              <a:buFont typeface="Inter"/>
              <a:buChar char="●"/>
            </a:pPr>
            <a:r>
              <a:rPr lang="en-US" sz="3600">
                <a:solidFill>
                  <a:schemeClr val="dk1"/>
                </a:solidFill>
                <a:latin typeface="Inter"/>
                <a:ea typeface="Inter"/>
                <a:cs typeface="Inter"/>
                <a:sym typeface="Inter"/>
              </a:rPr>
              <a:t>Railroads</a:t>
            </a:r>
            <a:endParaRPr sz="3600">
              <a:solidFill>
                <a:schemeClr val="dk1"/>
              </a:solidFill>
              <a:latin typeface="Inter"/>
              <a:ea typeface="Inter"/>
              <a:cs typeface="Inter"/>
              <a:sym typeface="Inter"/>
            </a:endParaRPr>
          </a:p>
          <a:p>
            <a:pPr indent="-457200" lvl="0" marL="457200" rtl="0" algn="l">
              <a:spcBef>
                <a:spcPts val="0"/>
              </a:spcBef>
              <a:spcAft>
                <a:spcPts val="0"/>
              </a:spcAft>
              <a:buClr>
                <a:schemeClr val="dk1"/>
              </a:buClr>
              <a:buSzPts val="3600"/>
              <a:buFont typeface="Inter"/>
              <a:buChar char="●"/>
            </a:pPr>
            <a:r>
              <a:rPr lang="en-US" sz="3600">
                <a:solidFill>
                  <a:schemeClr val="dk1"/>
                </a:solidFill>
                <a:latin typeface="Inter"/>
                <a:ea typeface="Inter"/>
                <a:cs typeface="Inter"/>
                <a:sym typeface="Inter"/>
              </a:rPr>
              <a:t>Steamboats</a:t>
            </a:r>
            <a:endParaRPr sz="3600">
              <a:solidFill>
                <a:schemeClr val="dk1"/>
              </a:solidFill>
              <a:latin typeface="Inter"/>
              <a:ea typeface="Inter"/>
              <a:cs typeface="Inter"/>
              <a:sym typeface="Inter"/>
            </a:endParaRPr>
          </a:p>
          <a:p>
            <a:pPr indent="-457200" lvl="0" marL="457200" rtl="0" algn="l">
              <a:spcBef>
                <a:spcPts val="0"/>
              </a:spcBef>
              <a:spcAft>
                <a:spcPts val="0"/>
              </a:spcAft>
              <a:buClr>
                <a:schemeClr val="dk1"/>
              </a:buClr>
              <a:buSzPts val="3600"/>
              <a:buFont typeface="Inter"/>
              <a:buChar char="●"/>
            </a:pPr>
            <a:r>
              <a:rPr lang="en-US" sz="3600">
                <a:solidFill>
                  <a:schemeClr val="dk1"/>
                </a:solidFill>
                <a:latin typeface="Inter"/>
                <a:ea typeface="Inter"/>
                <a:cs typeface="Inter"/>
                <a:sym typeface="Inter"/>
              </a:rPr>
              <a:t>National Roads</a:t>
            </a:r>
            <a:endParaRPr sz="3600">
              <a:solidFill>
                <a:schemeClr val="dk1"/>
              </a:solidFill>
              <a:latin typeface="Inter"/>
              <a:ea typeface="Inter"/>
              <a:cs typeface="Inter"/>
              <a:sym typeface="Inter"/>
            </a:endParaRPr>
          </a:p>
          <a:p>
            <a:pPr indent="-457200" lvl="0" marL="457200" rtl="0" algn="l">
              <a:spcBef>
                <a:spcPts val="0"/>
              </a:spcBef>
              <a:spcAft>
                <a:spcPts val="0"/>
              </a:spcAft>
              <a:buClr>
                <a:schemeClr val="dk1"/>
              </a:buClr>
              <a:buSzPts val="3600"/>
              <a:buFont typeface="Inter"/>
              <a:buChar char="●"/>
            </a:pPr>
            <a:r>
              <a:rPr lang="en-US" sz="3600">
                <a:solidFill>
                  <a:schemeClr val="dk1"/>
                </a:solidFill>
                <a:latin typeface="Inter"/>
                <a:ea typeface="Inter"/>
                <a:cs typeface="Inter"/>
                <a:sym typeface="Inter"/>
              </a:rPr>
              <a:t>Turnpikes</a:t>
            </a:r>
            <a:endParaRPr sz="3600">
              <a:solidFill>
                <a:schemeClr val="dk1"/>
              </a:solidFill>
              <a:latin typeface="Inter"/>
              <a:ea typeface="Inter"/>
              <a:cs typeface="Inter"/>
              <a:sym typeface="Inter"/>
            </a:endParaRPr>
          </a:p>
        </p:txBody>
      </p:sp>
      <p:sp>
        <p:nvSpPr>
          <p:cNvPr id="428" name="Google Shape;428;p46"/>
          <p:cNvSpPr txBox="1"/>
          <p:nvPr/>
        </p:nvSpPr>
        <p:spPr>
          <a:xfrm>
            <a:off x="4054475" y="1352550"/>
            <a:ext cx="11242500" cy="4152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i="1" lang="en-US" sz="3700">
                <a:solidFill>
                  <a:schemeClr val="dk1"/>
                </a:solidFill>
                <a:latin typeface="Inter"/>
                <a:ea typeface="Inter"/>
                <a:cs typeface="Inter"/>
                <a:sym typeface="Inter"/>
              </a:rPr>
              <a:t>Infrastructure linked it all together, moving people, goods, and ideas.</a:t>
            </a:r>
            <a:endParaRPr i="1" sz="3700">
              <a:solidFill>
                <a:schemeClr val="dk1"/>
              </a:solidFill>
              <a:latin typeface="Inter"/>
              <a:ea typeface="Inter"/>
              <a:cs typeface="Inter"/>
              <a:sym typeface="Inter"/>
            </a:endParaRPr>
          </a:p>
        </p:txBody>
      </p:sp>
      <p:pic>
        <p:nvPicPr>
          <p:cNvPr id="429" name="Google Shape;429;p46"/>
          <p:cNvPicPr preferRelativeResize="0"/>
          <p:nvPr/>
        </p:nvPicPr>
        <p:blipFill>
          <a:blip r:embed="rId4">
            <a:alphaModFix/>
          </a:blip>
          <a:stretch>
            <a:fillRect/>
          </a:stretch>
        </p:blipFill>
        <p:spPr>
          <a:xfrm>
            <a:off x="100775" y="2865255"/>
            <a:ext cx="6185531" cy="4928425"/>
          </a:xfrm>
          <a:prstGeom prst="rect">
            <a:avLst/>
          </a:prstGeom>
          <a:noFill/>
          <a:ln>
            <a:noFill/>
          </a:ln>
        </p:spPr>
      </p:pic>
      <p:sp>
        <p:nvSpPr>
          <p:cNvPr id="430" name="Google Shape;430;p46"/>
          <p:cNvSpPr txBox="1"/>
          <p:nvPr/>
        </p:nvSpPr>
        <p:spPr>
          <a:xfrm>
            <a:off x="492428" y="8061675"/>
            <a:ext cx="5437500" cy="78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500">
                <a:solidFill>
                  <a:schemeClr val="dk1"/>
                </a:solidFill>
                <a:latin typeface="Inter"/>
                <a:ea typeface="Inter"/>
                <a:cs typeface="Inter"/>
                <a:sym typeface="Inter"/>
              </a:rPr>
              <a:t>Source: W.H. Bartlett, “</a:t>
            </a:r>
            <a:r>
              <a:rPr lang="en-US" sz="1500">
                <a:solidFill>
                  <a:schemeClr val="dk1"/>
                </a:solidFill>
                <a:latin typeface="Inter"/>
                <a:ea typeface="Inter"/>
                <a:cs typeface="Inter"/>
                <a:sym typeface="Inter"/>
              </a:rPr>
              <a:t>View east of eastbound Lockport on the Erie Canal,” 1839. Public Domain</a:t>
            </a:r>
            <a:endParaRPr sz="1500">
              <a:solidFill>
                <a:schemeClr val="dk1"/>
              </a:solidFill>
              <a:latin typeface="Inter"/>
              <a:ea typeface="Inter"/>
              <a:cs typeface="Inter"/>
              <a:sym typeface="Inter"/>
            </a:endParaRPr>
          </a:p>
        </p:txBody>
      </p:sp>
      <p:sp>
        <p:nvSpPr>
          <p:cNvPr id="431" name="Google Shape;431;p46"/>
          <p:cNvSpPr txBox="1"/>
          <p:nvPr/>
        </p:nvSpPr>
        <p:spPr>
          <a:xfrm>
            <a:off x="11128024" y="8071300"/>
            <a:ext cx="6715500" cy="78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500">
                <a:solidFill>
                  <a:schemeClr val="dk1"/>
                </a:solidFill>
                <a:latin typeface="Inter"/>
                <a:ea typeface="Inter"/>
                <a:cs typeface="Inter"/>
                <a:sym typeface="Inter"/>
              </a:rPr>
              <a:t>Source: United States Department of Transportation, “The Iron Horse Wins,” 1830. Public Domain. </a:t>
            </a:r>
            <a:endParaRPr sz="1500">
              <a:solidFill>
                <a:schemeClr val="dk1"/>
              </a:solidFill>
              <a:latin typeface="Inter"/>
              <a:ea typeface="Inter"/>
              <a:cs typeface="Inter"/>
              <a:sym typeface="Inter"/>
            </a:endParaRPr>
          </a:p>
        </p:txBody>
      </p:sp>
      <p:pic>
        <p:nvPicPr>
          <p:cNvPr id="432" name="Google Shape;432;p46"/>
          <p:cNvPicPr preferRelativeResize="0"/>
          <p:nvPr/>
        </p:nvPicPr>
        <p:blipFill>
          <a:blip r:embed="rId5">
            <a:alphaModFix/>
          </a:blip>
          <a:stretch>
            <a:fillRect/>
          </a:stretch>
        </p:blipFill>
        <p:spPr>
          <a:xfrm>
            <a:off x="11128025" y="2865249"/>
            <a:ext cx="6540148" cy="4928426"/>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6" name="Shape 436"/>
        <p:cNvGrpSpPr/>
        <p:nvPr/>
      </p:nvGrpSpPr>
      <p:grpSpPr>
        <a:xfrm>
          <a:off x="0" y="0"/>
          <a:ext cx="0" cy="0"/>
          <a:chOff x="0" y="0"/>
          <a:chExt cx="0" cy="0"/>
        </a:xfrm>
      </p:grpSpPr>
      <p:sp>
        <p:nvSpPr>
          <p:cNvPr id="437" name="Google Shape;437;p47"/>
          <p:cNvSpPr/>
          <p:nvPr/>
        </p:nvSpPr>
        <p:spPr>
          <a:xfrm>
            <a:off x="12982861" y="6704153"/>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438" name="Google Shape;438;p47"/>
          <p:cNvGrpSpPr/>
          <p:nvPr/>
        </p:nvGrpSpPr>
        <p:grpSpPr>
          <a:xfrm>
            <a:off x="15859155" y="-98041"/>
            <a:ext cx="1562625" cy="1771271"/>
            <a:chOff x="0" y="-130721"/>
            <a:chExt cx="2083500" cy="2361695"/>
          </a:xfrm>
        </p:grpSpPr>
        <p:grpSp>
          <p:nvGrpSpPr>
            <p:cNvPr id="439" name="Google Shape;439;p47"/>
            <p:cNvGrpSpPr/>
            <p:nvPr/>
          </p:nvGrpSpPr>
          <p:grpSpPr>
            <a:xfrm>
              <a:off x="75599" y="-130721"/>
              <a:ext cx="1932614" cy="2361695"/>
              <a:chOff x="0" y="-47625"/>
              <a:chExt cx="704100" cy="860425"/>
            </a:xfrm>
          </p:grpSpPr>
          <p:sp>
            <p:nvSpPr>
              <p:cNvPr id="440" name="Google Shape;440;p47"/>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1" name="Google Shape;441;p47"/>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42" name="Google Shape;442;p47"/>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dk1"/>
                  </a:solidFill>
                  <a:latin typeface="Halant"/>
                  <a:ea typeface="Halant"/>
                  <a:cs typeface="Halant"/>
                  <a:sym typeface="Halant"/>
                </a:rPr>
                <a:t>10</a:t>
              </a:r>
              <a:endParaRPr>
                <a:solidFill>
                  <a:schemeClr val="dk1"/>
                </a:solidFill>
              </a:endParaRPr>
            </a:p>
          </p:txBody>
        </p:sp>
      </p:grpSp>
      <p:sp>
        <p:nvSpPr>
          <p:cNvPr id="443" name="Google Shape;443;p47"/>
          <p:cNvSpPr/>
          <p:nvPr/>
        </p:nvSpPr>
        <p:spPr>
          <a:xfrm>
            <a:off x="-3482681" y="-210192"/>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444" name="Google Shape;444;p47"/>
          <p:cNvGrpSpPr/>
          <p:nvPr/>
        </p:nvGrpSpPr>
        <p:grpSpPr>
          <a:xfrm>
            <a:off x="-254016" y="9230009"/>
            <a:ext cx="18796043" cy="937448"/>
            <a:chOff x="204" y="0"/>
            <a:chExt cx="25061391" cy="1249931"/>
          </a:xfrm>
        </p:grpSpPr>
        <p:grpSp>
          <p:nvGrpSpPr>
            <p:cNvPr id="445" name="Google Shape;445;p47"/>
            <p:cNvGrpSpPr/>
            <p:nvPr/>
          </p:nvGrpSpPr>
          <p:grpSpPr>
            <a:xfrm rot="5400000">
              <a:off x="12002369" y="-11663474"/>
              <a:ext cx="1249931" cy="24576878"/>
              <a:chOff x="0" y="-38100"/>
              <a:chExt cx="246900" cy="4854692"/>
            </a:xfrm>
          </p:grpSpPr>
          <p:sp>
            <p:nvSpPr>
              <p:cNvPr id="446" name="Google Shape;446;p47"/>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447" name="Google Shape;447;p47"/>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48" name="Google Shape;448;p47"/>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449" name="Google Shape;449;p47"/>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450" name="Google Shape;450;p47"/>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451" name="Google Shape;451;p47"/>
          <p:cNvSpPr txBox="1"/>
          <p:nvPr/>
        </p:nvSpPr>
        <p:spPr>
          <a:xfrm>
            <a:off x="195175" y="1328900"/>
            <a:ext cx="17226600" cy="8463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5499">
                <a:solidFill>
                  <a:srgbClr val="231F20"/>
                </a:solidFill>
                <a:latin typeface="Halant"/>
                <a:ea typeface="Halant"/>
                <a:cs typeface="Halant"/>
                <a:sym typeface="Halant"/>
              </a:rPr>
              <a:t>IMPACT ON PEOPLE</a:t>
            </a:r>
            <a:endParaRPr sz="100"/>
          </a:p>
        </p:txBody>
      </p:sp>
      <p:sp>
        <p:nvSpPr>
          <p:cNvPr id="452" name="Google Shape;452;p47"/>
          <p:cNvSpPr txBox="1"/>
          <p:nvPr/>
        </p:nvSpPr>
        <p:spPr>
          <a:xfrm>
            <a:off x="1257300" y="2432975"/>
            <a:ext cx="16401900" cy="6695700"/>
          </a:xfrm>
          <a:prstGeom prst="rect">
            <a:avLst/>
          </a:prstGeom>
          <a:noFill/>
          <a:ln>
            <a:noFill/>
          </a:ln>
        </p:spPr>
        <p:txBody>
          <a:bodyPr anchorCtr="0" anchor="t" bIns="91425" lIns="91425" spcFirstLastPara="1" rIns="91425" wrap="square" tIns="91425">
            <a:spAutoFit/>
          </a:bodyPr>
          <a:lstStyle/>
          <a:p>
            <a:pPr indent="-584200" lvl="0" marL="457200" rtl="0" algn="l">
              <a:spcBef>
                <a:spcPts val="0"/>
              </a:spcBef>
              <a:spcAft>
                <a:spcPts val="0"/>
              </a:spcAft>
              <a:buClr>
                <a:schemeClr val="dk1"/>
              </a:buClr>
              <a:buSzPts val="5600"/>
              <a:buChar char="●"/>
            </a:pPr>
            <a:r>
              <a:rPr b="1" lang="en-US" sz="3300">
                <a:solidFill>
                  <a:schemeClr val="dk1"/>
                </a:solidFill>
                <a:latin typeface="Inter"/>
                <a:ea typeface="Inter"/>
                <a:cs typeface="Inter"/>
                <a:sym typeface="Inter"/>
              </a:rPr>
              <a:t>Women</a:t>
            </a:r>
            <a:r>
              <a:rPr lang="en-US" sz="3300">
                <a:solidFill>
                  <a:schemeClr val="dk1"/>
                </a:solidFill>
                <a:latin typeface="Inter"/>
                <a:ea typeface="Inter"/>
                <a:cs typeface="Inter"/>
                <a:sym typeface="Inter"/>
              </a:rPr>
              <a:t> – Many worked in factories (like the Lowell Mills), but had few rights and low wages. Some began pushing for equality.</a:t>
            </a:r>
            <a:endParaRPr sz="3300">
              <a:solidFill>
                <a:schemeClr val="dk1"/>
              </a:solidFill>
              <a:latin typeface="Inter"/>
              <a:ea typeface="Inter"/>
              <a:cs typeface="Inter"/>
              <a:sym typeface="Inter"/>
            </a:endParaRPr>
          </a:p>
          <a:p>
            <a:pPr indent="-584200" lvl="0" marL="457200" rtl="0" algn="l">
              <a:spcBef>
                <a:spcPts val="0"/>
              </a:spcBef>
              <a:spcAft>
                <a:spcPts val="0"/>
              </a:spcAft>
              <a:buClr>
                <a:schemeClr val="dk1"/>
              </a:buClr>
              <a:buSzPts val="5600"/>
              <a:buChar char="●"/>
            </a:pPr>
            <a:r>
              <a:rPr b="1" lang="en-US" sz="3300">
                <a:solidFill>
                  <a:schemeClr val="dk1"/>
                </a:solidFill>
                <a:latin typeface="Inter"/>
                <a:ea typeface="Inter"/>
                <a:cs typeface="Inter"/>
                <a:sym typeface="Inter"/>
              </a:rPr>
              <a:t>African Americans</a:t>
            </a:r>
            <a:r>
              <a:rPr lang="en-US" sz="3300">
                <a:solidFill>
                  <a:schemeClr val="dk1"/>
                </a:solidFill>
                <a:latin typeface="Inter"/>
                <a:ea typeface="Inter"/>
                <a:cs typeface="Inter"/>
                <a:sym typeface="Inter"/>
              </a:rPr>
              <a:t> – Enslaved people faced harsher conditions as cotton demand increased. Free Black communities worked for rights but faced discrimination.</a:t>
            </a:r>
            <a:endParaRPr sz="3300">
              <a:solidFill>
                <a:schemeClr val="dk1"/>
              </a:solidFill>
              <a:latin typeface="Inter"/>
              <a:ea typeface="Inter"/>
              <a:cs typeface="Inter"/>
              <a:sym typeface="Inter"/>
            </a:endParaRPr>
          </a:p>
          <a:p>
            <a:pPr indent="-584200" lvl="0" marL="457200" rtl="0" algn="l">
              <a:spcBef>
                <a:spcPts val="0"/>
              </a:spcBef>
              <a:spcAft>
                <a:spcPts val="0"/>
              </a:spcAft>
              <a:buClr>
                <a:schemeClr val="dk1"/>
              </a:buClr>
              <a:buSzPts val="5600"/>
              <a:buChar char="●"/>
            </a:pPr>
            <a:r>
              <a:rPr b="1" lang="en-US" sz="3300">
                <a:solidFill>
                  <a:schemeClr val="dk1"/>
                </a:solidFill>
                <a:latin typeface="Inter"/>
                <a:ea typeface="Inter"/>
                <a:cs typeface="Inter"/>
                <a:sym typeface="Inter"/>
              </a:rPr>
              <a:t>Rural Farmers</a:t>
            </a:r>
            <a:r>
              <a:rPr lang="en-US" sz="3300">
                <a:solidFill>
                  <a:schemeClr val="dk1"/>
                </a:solidFill>
                <a:latin typeface="Inter"/>
                <a:ea typeface="Inter"/>
                <a:cs typeface="Inter"/>
                <a:sym typeface="Inter"/>
              </a:rPr>
              <a:t> – Some benefitted from new markets for their crops, but others struggled with debt and competition.</a:t>
            </a:r>
            <a:endParaRPr sz="3300">
              <a:solidFill>
                <a:schemeClr val="dk1"/>
              </a:solidFill>
              <a:latin typeface="Inter"/>
              <a:ea typeface="Inter"/>
              <a:cs typeface="Inter"/>
              <a:sym typeface="Inter"/>
            </a:endParaRPr>
          </a:p>
          <a:p>
            <a:pPr indent="-584200" lvl="0" marL="457200" rtl="0" algn="l">
              <a:spcBef>
                <a:spcPts val="0"/>
              </a:spcBef>
              <a:spcAft>
                <a:spcPts val="0"/>
              </a:spcAft>
              <a:buClr>
                <a:schemeClr val="dk1"/>
              </a:buClr>
              <a:buSzPts val="5600"/>
              <a:buChar char="●"/>
            </a:pPr>
            <a:r>
              <a:rPr b="1" lang="en-US" sz="3300">
                <a:solidFill>
                  <a:schemeClr val="dk1"/>
                </a:solidFill>
                <a:latin typeface="Inter"/>
                <a:ea typeface="Inter"/>
                <a:cs typeface="Inter"/>
                <a:sym typeface="Inter"/>
              </a:rPr>
              <a:t>Indigenous Peoples</a:t>
            </a:r>
            <a:r>
              <a:rPr lang="en-US" sz="3300">
                <a:solidFill>
                  <a:schemeClr val="dk1"/>
                </a:solidFill>
                <a:latin typeface="Inter"/>
                <a:ea typeface="Inter"/>
                <a:cs typeface="Inter"/>
                <a:sym typeface="Inter"/>
              </a:rPr>
              <a:t> – Forced off their lands through westward expansion and policies like the Indian Removal Act (1830).</a:t>
            </a:r>
            <a:endParaRPr sz="3300">
              <a:solidFill>
                <a:schemeClr val="dk1"/>
              </a:solidFill>
              <a:latin typeface="Inter"/>
              <a:ea typeface="Inter"/>
              <a:cs typeface="Inter"/>
              <a:sym typeface="Inter"/>
            </a:endParaRPr>
          </a:p>
          <a:p>
            <a:pPr indent="0" lvl="0" marL="0" rtl="0" algn="l">
              <a:spcBef>
                <a:spcPts val="0"/>
              </a:spcBef>
              <a:spcAft>
                <a:spcPts val="0"/>
              </a:spcAft>
              <a:buNone/>
            </a:pPr>
            <a:r>
              <a:t/>
            </a:r>
            <a:endParaRPr b="1" sz="3400">
              <a:solidFill>
                <a:schemeClr val="dk1"/>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4" name="Shape 224"/>
        <p:cNvGrpSpPr/>
        <p:nvPr/>
      </p:nvGrpSpPr>
      <p:grpSpPr>
        <a:xfrm>
          <a:off x="0" y="0"/>
          <a:ext cx="0" cy="0"/>
          <a:chOff x="0" y="0"/>
          <a:chExt cx="0" cy="0"/>
        </a:xfrm>
      </p:grpSpPr>
      <p:sp>
        <p:nvSpPr>
          <p:cNvPr id="225" name="Google Shape;225;p38"/>
          <p:cNvSpPr txBox="1"/>
          <p:nvPr/>
        </p:nvSpPr>
        <p:spPr>
          <a:xfrm>
            <a:off x="1791340" y="3962780"/>
            <a:ext cx="14705400" cy="7695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SzPts val="1200"/>
              <a:buNone/>
            </a:pPr>
            <a:r>
              <a:t/>
            </a:r>
            <a:endParaRPr sz="5000">
              <a:solidFill>
                <a:srgbClr val="231F20"/>
              </a:solidFill>
              <a:latin typeface="Inter"/>
              <a:ea typeface="Inter"/>
              <a:cs typeface="Inter"/>
              <a:sym typeface="Inter"/>
            </a:endParaRPr>
          </a:p>
        </p:txBody>
      </p:sp>
      <p:sp>
        <p:nvSpPr>
          <p:cNvPr id="226" name="Google Shape;226;p38"/>
          <p:cNvSpPr/>
          <p:nvPr/>
        </p:nvSpPr>
        <p:spPr>
          <a:xfrm>
            <a:off x="13764167" y="7198799"/>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27" name="Google Shape;227;p38"/>
          <p:cNvGrpSpPr/>
          <p:nvPr/>
        </p:nvGrpSpPr>
        <p:grpSpPr>
          <a:xfrm>
            <a:off x="-254016" y="9230009"/>
            <a:ext cx="18796043" cy="937448"/>
            <a:chOff x="204" y="0"/>
            <a:chExt cx="25061391" cy="1249931"/>
          </a:xfrm>
        </p:grpSpPr>
        <p:grpSp>
          <p:nvGrpSpPr>
            <p:cNvPr id="228" name="Google Shape;228;p38"/>
            <p:cNvGrpSpPr/>
            <p:nvPr/>
          </p:nvGrpSpPr>
          <p:grpSpPr>
            <a:xfrm rot="5400000">
              <a:off x="12002369" y="-11663474"/>
              <a:ext cx="1249931" cy="24576878"/>
              <a:chOff x="0" y="-38100"/>
              <a:chExt cx="246900" cy="4854692"/>
            </a:xfrm>
          </p:grpSpPr>
          <p:sp>
            <p:nvSpPr>
              <p:cNvPr id="229" name="Google Shape;229;p38"/>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30" name="Google Shape;230;p38"/>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31" name="Google Shape;231;p38"/>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800" u="none" cap="none" strike="noStrike">
                  <a:solidFill>
                    <a:srgbClr val="231F20"/>
                  </a:solidFill>
                  <a:latin typeface="Halant"/>
                  <a:ea typeface="Halant"/>
                  <a:cs typeface="Halant"/>
                  <a:sym typeface="Halant"/>
                </a:rPr>
                <a:t>© Thinking Nation </a:t>
              </a:r>
              <a:r>
                <a:rPr b="1" lang="en-US" sz="2800">
                  <a:solidFill>
                    <a:srgbClr val="231F20"/>
                  </a:solidFill>
                  <a:latin typeface="Halant"/>
                  <a:ea typeface="Halant"/>
                  <a:cs typeface="Halant"/>
                  <a:sym typeface="Halant"/>
                </a:rPr>
                <a:t>2025</a:t>
              </a:r>
              <a:endParaRPr sz="1400"/>
            </a:p>
          </p:txBody>
        </p:sp>
        <p:cxnSp>
          <p:nvCxnSpPr>
            <p:cNvPr id="232" name="Google Shape;232;p38"/>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33" name="Google Shape;233;p38"/>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234" name="Google Shape;234;p38"/>
          <p:cNvSpPr txBox="1"/>
          <p:nvPr/>
        </p:nvSpPr>
        <p:spPr>
          <a:xfrm>
            <a:off x="2553980" y="1943100"/>
            <a:ext cx="13180200" cy="12930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8400">
                <a:solidFill>
                  <a:srgbClr val="231F20"/>
                </a:solidFill>
                <a:latin typeface="Halant"/>
                <a:ea typeface="Halant"/>
                <a:cs typeface="Halant"/>
                <a:sym typeface="Halant"/>
              </a:rPr>
              <a:t>SUPPORTING QUESTIONS</a:t>
            </a:r>
            <a:endParaRPr sz="1400"/>
          </a:p>
        </p:txBody>
      </p:sp>
      <p:grpSp>
        <p:nvGrpSpPr>
          <p:cNvPr id="235" name="Google Shape;235;p38"/>
          <p:cNvGrpSpPr/>
          <p:nvPr/>
        </p:nvGrpSpPr>
        <p:grpSpPr>
          <a:xfrm>
            <a:off x="15859155" y="-98041"/>
            <a:ext cx="1562625" cy="1771271"/>
            <a:chOff x="0" y="-130721"/>
            <a:chExt cx="2083500" cy="2361695"/>
          </a:xfrm>
        </p:grpSpPr>
        <p:grpSp>
          <p:nvGrpSpPr>
            <p:cNvPr id="236" name="Google Shape;236;p38"/>
            <p:cNvGrpSpPr/>
            <p:nvPr/>
          </p:nvGrpSpPr>
          <p:grpSpPr>
            <a:xfrm>
              <a:off x="75599" y="-130721"/>
              <a:ext cx="1932614" cy="2361695"/>
              <a:chOff x="0" y="-47625"/>
              <a:chExt cx="704100" cy="860425"/>
            </a:xfrm>
          </p:grpSpPr>
          <p:sp>
            <p:nvSpPr>
              <p:cNvPr id="237" name="Google Shape;237;p38"/>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91450" lIns="91450" spcFirstLastPara="1" rIns="91450" wrap="square" tIns="91450">
                <a:noAutofit/>
              </a:bodyPr>
              <a:lstStyle/>
              <a:p>
                <a:pPr indent="0" lvl="0" marL="0" rtl="0" algn="l">
                  <a:spcBef>
                    <a:spcPts val="0"/>
                  </a:spcBef>
                  <a:spcAft>
                    <a:spcPts val="0"/>
                  </a:spcAft>
                  <a:buNone/>
                </a:pPr>
                <a:r>
                  <a:t/>
                </a:r>
                <a:endParaRPr/>
              </a:p>
            </p:txBody>
          </p:sp>
          <p:sp>
            <p:nvSpPr>
              <p:cNvPr id="238" name="Google Shape;238;p38"/>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39" name="Google Shape;239;p38"/>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600">
                  <a:solidFill>
                    <a:schemeClr val="lt1"/>
                  </a:solidFill>
                  <a:latin typeface="Halant"/>
                  <a:ea typeface="Halant"/>
                  <a:cs typeface="Halant"/>
                  <a:sym typeface="Halant"/>
                </a:rPr>
                <a:t>1</a:t>
              </a:r>
              <a:endParaRPr sz="1400">
                <a:solidFill>
                  <a:schemeClr val="lt1"/>
                </a:solidFill>
              </a:endParaRPr>
            </a:p>
          </p:txBody>
        </p:sp>
      </p:grpSp>
      <p:sp>
        <p:nvSpPr>
          <p:cNvPr id="240" name="Google Shape;240;p38"/>
          <p:cNvSpPr/>
          <p:nvPr/>
        </p:nvSpPr>
        <p:spPr>
          <a:xfrm>
            <a:off x="-2627572" y="-733336"/>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241" name="Google Shape;241;p38"/>
          <p:cNvSpPr txBox="1"/>
          <p:nvPr/>
        </p:nvSpPr>
        <p:spPr>
          <a:xfrm>
            <a:off x="1983525" y="3718725"/>
            <a:ext cx="14321100" cy="2539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i="1" lang="en-US" sz="5100">
                <a:solidFill>
                  <a:schemeClr val="dk1"/>
                </a:solidFill>
                <a:latin typeface="Inter"/>
                <a:ea typeface="Inter"/>
                <a:cs typeface="Inter"/>
                <a:sym typeface="Inter"/>
              </a:rPr>
              <a:t>How did inventions and innovations during the Market Revolution change daily life and shape the U.S. economy?</a:t>
            </a:r>
            <a:endParaRPr sz="5100">
              <a:solidFill>
                <a:schemeClr val="dk1"/>
              </a:solidFill>
              <a:latin typeface="Inter"/>
              <a:ea typeface="Inter"/>
              <a:cs typeface="Inter"/>
              <a:sym typeface="Inte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5" name="Shape 245"/>
        <p:cNvGrpSpPr/>
        <p:nvPr/>
      </p:nvGrpSpPr>
      <p:grpSpPr>
        <a:xfrm>
          <a:off x="0" y="0"/>
          <a:ext cx="0" cy="0"/>
          <a:chOff x="0" y="0"/>
          <a:chExt cx="0" cy="0"/>
        </a:xfrm>
      </p:grpSpPr>
      <p:sp>
        <p:nvSpPr>
          <p:cNvPr id="246" name="Google Shape;246;p39"/>
          <p:cNvSpPr txBox="1"/>
          <p:nvPr/>
        </p:nvSpPr>
        <p:spPr>
          <a:xfrm>
            <a:off x="1824900" y="4955379"/>
            <a:ext cx="14705400" cy="7695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SzPts val="1200"/>
              <a:buNone/>
            </a:pPr>
            <a:r>
              <a:t/>
            </a:r>
            <a:endParaRPr sz="5000">
              <a:solidFill>
                <a:srgbClr val="231F20"/>
              </a:solidFill>
              <a:latin typeface="Inter"/>
              <a:ea typeface="Inter"/>
              <a:cs typeface="Inter"/>
              <a:sym typeface="Inter"/>
            </a:endParaRPr>
          </a:p>
        </p:txBody>
      </p:sp>
      <p:sp>
        <p:nvSpPr>
          <p:cNvPr id="247" name="Google Shape;247;p39"/>
          <p:cNvSpPr/>
          <p:nvPr/>
        </p:nvSpPr>
        <p:spPr>
          <a:xfrm>
            <a:off x="13764167" y="7198799"/>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48" name="Google Shape;248;p39"/>
          <p:cNvGrpSpPr/>
          <p:nvPr/>
        </p:nvGrpSpPr>
        <p:grpSpPr>
          <a:xfrm>
            <a:off x="-254016" y="9230009"/>
            <a:ext cx="18796043" cy="937448"/>
            <a:chOff x="204" y="0"/>
            <a:chExt cx="25061391" cy="1249931"/>
          </a:xfrm>
        </p:grpSpPr>
        <p:grpSp>
          <p:nvGrpSpPr>
            <p:cNvPr id="249" name="Google Shape;249;p39"/>
            <p:cNvGrpSpPr/>
            <p:nvPr/>
          </p:nvGrpSpPr>
          <p:grpSpPr>
            <a:xfrm rot="5400000">
              <a:off x="12002369" y="-11663474"/>
              <a:ext cx="1249931" cy="24576878"/>
              <a:chOff x="0" y="-38100"/>
              <a:chExt cx="246900" cy="4854692"/>
            </a:xfrm>
          </p:grpSpPr>
          <p:sp>
            <p:nvSpPr>
              <p:cNvPr id="250" name="Google Shape;250;p39"/>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51" name="Google Shape;251;p39"/>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52" name="Google Shape;252;p39"/>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800" u="none" cap="none" strike="noStrike">
                  <a:solidFill>
                    <a:srgbClr val="231F20"/>
                  </a:solidFill>
                  <a:latin typeface="Halant"/>
                  <a:ea typeface="Halant"/>
                  <a:cs typeface="Halant"/>
                  <a:sym typeface="Halant"/>
                </a:rPr>
                <a:t>© Thinking Nation </a:t>
              </a:r>
              <a:r>
                <a:rPr b="1" lang="en-US" sz="2800">
                  <a:solidFill>
                    <a:srgbClr val="231F20"/>
                  </a:solidFill>
                  <a:latin typeface="Halant"/>
                  <a:ea typeface="Halant"/>
                  <a:cs typeface="Halant"/>
                  <a:sym typeface="Halant"/>
                </a:rPr>
                <a:t>2025</a:t>
              </a:r>
              <a:endParaRPr sz="1400"/>
            </a:p>
          </p:txBody>
        </p:sp>
        <p:cxnSp>
          <p:nvCxnSpPr>
            <p:cNvPr id="253" name="Google Shape;253;p39"/>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54" name="Google Shape;254;p39"/>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grpSp>
        <p:nvGrpSpPr>
          <p:cNvPr id="255" name="Google Shape;255;p39"/>
          <p:cNvGrpSpPr/>
          <p:nvPr/>
        </p:nvGrpSpPr>
        <p:grpSpPr>
          <a:xfrm>
            <a:off x="15859155" y="-98041"/>
            <a:ext cx="1562625" cy="1771271"/>
            <a:chOff x="0" y="-130721"/>
            <a:chExt cx="2083500" cy="2361695"/>
          </a:xfrm>
        </p:grpSpPr>
        <p:grpSp>
          <p:nvGrpSpPr>
            <p:cNvPr id="256" name="Google Shape;256;p39"/>
            <p:cNvGrpSpPr/>
            <p:nvPr/>
          </p:nvGrpSpPr>
          <p:grpSpPr>
            <a:xfrm>
              <a:off x="75599" y="-130721"/>
              <a:ext cx="1932614" cy="2361695"/>
              <a:chOff x="0" y="-47625"/>
              <a:chExt cx="704100" cy="860425"/>
            </a:xfrm>
          </p:grpSpPr>
          <p:sp>
            <p:nvSpPr>
              <p:cNvPr id="257" name="Google Shape;257;p39"/>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91450" lIns="91450" spcFirstLastPara="1" rIns="91450" wrap="square" tIns="91450">
                <a:noAutofit/>
              </a:bodyPr>
              <a:lstStyle/>
              <a:p>
                <a:pPr indent="0" lvl="0" marL="0" rtl="0" algn="l">
                  <a:spcBef>
                    <a:spcPts val="0"/>
                  </a:spcBef>
                  <a:spcAft>
                    <a:spcPts val="0"/>
                  </a:spcAft>
                  <a:buNone/>
                </a:pPr>
                <a:r>
                  <a:t/>
                </a:r>
                <a:endParaRPr/>
              </a:p>
            </p:txBody>
          </p:sp>
          <p:sp>
            <p:nvSpPr>
              <p:cNvPr id="258" name="Google Shape;258;p39"/>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59" name="Google Shape;259;p39"/>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600">
                  <a:solidFill>
                    <a:schemeClr val="lt1"/>
                  </a:solidFill>
                  <a:latin typeface="Halant"/>
                  <a:ea typeface="Halant"/>
                  <a:cs typeface="Halant"/>
                  <a:sym typeface="Halant"/>
                </a:rPr>
                <a:t>2</a:t>
              </a:r>
              <a:endParaRPr sz="1400">
                <a:solidFill>
                  <a:schemeClr val="lt1"/>
                </a:solidFill>
              </a:endParaRPr>
            </a:p>
          </p:txBody>
        </p:sp>
      </p:grpSp>
      <p:sp>
        <p:nvSpPr>
          <p:cNvPr id="260" name="Google Shape;260;p39"/>
          <p:cNvSpPr/>
          <p:nvPr/>
        </p:nvSpPr>
        <p:spPr>
          <a:xfrm>
            <a:off x="-2627572" y="-733336"/>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261" name="Google Shape;261;p39"/>
          <p:cNvSpPr txBox="1"/>
          <p:nvPr/>
        </p:nvSpPr>
        <p:spPr>
          <a:xfrm>
            <a:off x="631650" y="2506450"/>
            <a:ext cx="16896900" cy="60135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1200"/>
              </a:spcBef>
              <a:spcAft>
                <a:spcPts val="0"/>
              </a:spcAft>
              <a:buNone/>
            </a:pPr>
            <a:r>
              <a:rPr lang="en-US" sz="4000">
                <a:solidFill>
                  <a:schemeClr val="dk1"/>
                </a:solidFill>
                <a:highlight>
                  <a:srgbClr val="FFFFFF"/>
                </a:highlight>
                <a:latin typeface="Inter"/>
                <a:ea typeface="Inter"/>
                <a:cs typeface="Inter"/>
                <a:sym typeface="Inter"/>
              </a:rPr>
              <a:t>“Between 1815 and 1848, the United States chased its Manifest Destiny all the way to the Pacific; battled Mexico; built thousands of miles of canals, railroads, and telegraph lines; embraced universal white-male suffrage and popular democracy; forced Indians from the South and carried slavery to the West; awaited the millennium, reformed its manners, created a middle class, launched women’s rights, and founded its own literature.” </a:t>
            </a:r>
            <a:endParaRPr sz="4000">
              <a:solidFill>
                <a:schemeClr val="dk1"/>
              </a:solidFill>
              <a:highlight>
                <a:srgbClr val="FFFFFF"/>
              </a:highlight>
              <a:latin typeface="Inter"/>
              <a:ea typeface="Inter"/>
              <a:cs typeface="Inter"/>
              <a:sym typeface="Inter"/>
            </a:endParaRPr>
          </a:p>
          <a:p>
            <a:pPr indent="0" lvl="0" marL="0" rtl="0" algn="ctr">
              <a:lnSpc>
                <a:spcPct val="115000"/>
              </a:lnSpc>
              <a:spcBef>
                <a:spcPts val="1200"/>
              </a:spcBef>
              <a:spcAft>
                <a:spcPts val="0"/>
              </a:spcAft>
              <a:buNone/>
            </a:pPr>
            <a:r>
              <a:t/>
            </a:r>
            <a:endParaRPr i="1" sz="1450">
              <a:solidFill>
                <a:srgbClr val="757575"/>
              </a:solidFill>
              <a:highlight>
                <a:srgbClr val="FFFFFF"/>
              </a:highlight>
              <a:latin typeface="Inter"/>
              <a:ea typeface="Inter"/>
              <a:cs typeface="Inter"/>
              <a:sym typeface="Inter"/>
            </a:endParaRPr>
          </a:p>
          <a:p>
            <a:pPr indent="0" lvl="0" marL="0" rtl="0" algn="l">
              <a:lnSpc>
                <a:spcPct val="115000"/>
              </a:lnSpc>
              <a:spcBef>
                <a:spcPts val="1200"/>
              </a:spcBef>
              <a:spcAft>
                <a:spcPts val="1200"/>
              </a:spcAft>
              <a:buNone/>
            </a:pPr>
            <a:r>
              <a:rPr lang="en-US" sz="2000">
                <a:solidFill>
                  <a:schemeClr val="dk1"/>
                </a:solidFill>
                <a:highlight>
                  <a:srgbClr val="FFFFFF"/>
                </a:highlight>
                <a:latin typeface="Halant"/>
                <a:ea typeface="Halant"/>
                <a:cs typeface="Halant"/>
                <a:sym typeface="Halant"/>
              </a:rPr>
              <a:t>Source:  Jill Lepore, “Vast Designs,” published in </a:t>
            </a:r>
            <a:r>
              <a:rPr i="1" lang="en-US" sz="2000">
                <a:solidFill>
                  <a:schemeClr val="dk1"/>
                </a:solidFill>
                <a:highlight>
                  <a:srgbClr val="FFFFFF"/>
                </a:highlight>
                <a:latin typeface="Halant"/>
                <a:ea typeface="Halant"/>
                <a:cs typeface="Halant"/>
                <a:sym typeface="Halant"/>
              </a:rPr>
              <a:t>The New Yorker Magazine</a:t>
            </a:r>
            <a:r>
              <a:rPr lang="en-US" sz="2000">
                <a:solidFill>
                  <a:schemeClr val="dk1"/>
                </a:solidFill>
                <a:highlight>
                  <a:srgbClr val="FFFFFF"/>
                </a:highlight>
                <a:latin typeface="Halant"/>
                <a:ea typeface="Halant"/>
                <a:cs typeface="Halant"/>
                <a:sym typeface="Halant"/>
              </a:rPr>
              <a:t>, October 22, 2007.</a:t>
            </a:r>
            <a:endParaRPr sz="2000">
              <a:solidFill>
                <a:schemeClr val="dk1"/>
              </a:solidFill>
              <a:highlight>
                <a:srgbClr val="FFFFFF"/>
              </a:highlight>
              <a:latin typeface="Halant"/>
              <a:ea typeface="Halant"/>
              <a:cs typeface="Halant"/>
              <a:sym typeface="Halant"/>
            </a:endParaRPr>
          </a:p>
        </p:txBody>
      </p:sp>
      <p:sp>
        <p:nvSpPr>
          <p:cNvPr id="262" name="Google Shape;262;p39"/>
          <p:cNvSpPr/>
          <p:nvPr/>
        </p:nvSpPr>
        <p:spPr>
          <a:xfrm rot="-678965">
            <a:off x="177878" y="878035"/>
            <a:ext cx="3287103" cy="1444042"/>
          </a:xfrm>
          <a:prstGeom prst="horizontalScroll">
            <a:avLst>
              <a:gd fmla="val 12500" name="adj"/>
            </a:avLst>
          </a:prstGeom>
          <a:solidFill>
            <a:srgbClr val="38E0A4"/>
          </a:solidFill>
          <a:ln cap="flat" cmpd="sng" w="19050">
            <a:solidFill>
              <a:srgbClr val="000000"/>
            </a:solidFill>
            <a:prstDash val="solid"/>
            <a:round/>
            <a:headEnd len="sm" w="sm" type="none"/>
            <a:tailEnd len="sm" w="sm" type="none"/>
          </a:ln>
        </p:spPr>
        <p:txBody>
          <a:bodyPr anchorCtr="0" anchor="ctr" bIns="182850" lIns="182850" spcFirstLastPara="1" rIns="182850" wrap="square" tIns="182850">
            <a:noAutofit/>
          </a:bodyPr>
          <a:lstStyle/>
          <a:p>
            <a:pPr indent="0" lvl="0" marL="0" rtl="0" algn="ctr">
              <a:spcBef>
                <a:spcPts val="0"/>
              </a:spcBef>
              <a:spcAft>
                <a:spcPts val="0"/>
              </a:spcAft>
              <a:buNone/>
            </a:pPr>
            <a:r>
              <a:rPr lang="en-US" sz="2200">
                <a:latin typeface="Inter"/>
                <a:ea typeface="Inter"/>
                <a:cs typeface="Inter"/>
                <a:sym typeface="Inter"/>
              </a:rPr>
              <a:t>Follow along  on your Notes Guide!</a:t>
            </a:r>
            <a:endParaRPr sz="2200">
              <a:latin typeface="Inter"/>
              <a:ea typeface="Inter"/>
              <a:cs typeface="Inter"/>
              <a:sym typeface="Inte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6" name="Shape 266"/>
        <p:cNvGrpSpPr/>
        <p:nvPr/>
      </p:nvGrpSpPr>
      <p:grpSpPr>
        <a:xfrm>
          <a:off x="0" y="0"/>
          <a:ext cx="0" cy="0"/>
          <a:chOff x="0" y="0"/>
          <a:chExt cx="0" cy="0"/>
        </a:xfrm>
      </p:grpSpPr>
      <p:sp>
        <p:nvSpPr>
          <p:cNvPr id="267" name="Google Shape;267;p40"/>
          <p:cNvSpPr/>
          <p:nvPr/>
        </p:nvSpPr>
        <p:spPr>
          <a:xfrm>
            <a:off x="12982861" y="6704153"/>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68" name="Google Shape;268;p40"/>
          <p:cNvGrpSpPr/>
          <p:nvPr/>
        </p:nvGrpSpPr>
        <p:grpSpPr>
          <a:xfrm>
            <a:off x="15859155" y="-98041"/>
            <a:ext cx="1562625" cy="1771271"/>
            <a:chOff x="0" y="-130721"/>
            <a:chExt cx="2083500" cy="2361695"/>
          </a:xfrm>
        </p:grpSpPr>
        <p:grpSp>
          <p:nvGrpSpPr>
            <p:cNvPr id="269" name="Google Shape;269;p40"/>
            <p:cNvGrpSpPr/>
            <p:nvPr/>
          </p:nvGrpSpPr>
          <p:grpSpPr>
            <a:xfrm>
              <a:off x="75599" y="-130721"/>
              <a:ext cx="1932614" cy="2361695"/>
              <a:chOff x="0" y="-47625"/>
              <a:chExt cx="704100" cy="860425"/>
            </a:xfrm>
          </p:grpSpPr>
          <p:sp>
            <p:nvSpPr>
              <p:cNvPr id="270" name="Google Shape;270;p40"/>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1" name="Google Shape;271;p40"/>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72" name="Google Shape;272;p40"/>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dk1"/>
                  </a:solidFill>
                  <a:latin typeface="Halant"/>
                  <a:ea typeface="Halant"/>
                  <a:cs typeface="Halant"/>
                  <a:sym typeface="Halant"/>
                </a:rPr>
                <a:t>3</a:t>
              </a:r>
              <a:endParaRPr>
                <a:solidFill>
                  <a:schemeClr val="dk1"/>
                </a:solidFill>
              </a:endParaRPr>
            </a:p>
          </p:txBody>
        </p:sp>
      </p:grpSp>
      <p:sp>
        <p:nvSpPr>
          <p:cNvPr id="273" name="Google Shape;273;p40"/>
          <p:cNvSpPr/>
          <p:nvPr/>
        </p:nvSpPr>
        <p:spPr>
          <a:xfrm>
            <a:off x="-3482681" y="-210192"/>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274" name="Google Shape;274;p40"/>
          <p:cNvGrpSpPr/>
          <p:nvPr/>
        </p:nvGrpSpPr>
        <p:grpSpPr>
          <a:xfrm>
            <a:off x="-254016" y="9230009"/>
            <a:ext cx="18796043" cy="937448"/>
            <a:chOff x="204" y="0"/>
            <a:chExt cx="25061391" cy="1249931"/>
          </a:xfrm>
        </p:grpSpPr>
        <p:grpSp>
          <p:nvGrpSpPr>
            <p:cNvPr id="275" name="Google Shape;275;p40"/>
            <p:cNvGrpSpPr/>
            <p:nvPr/>
          </p:nvGrpSpPr>
          <p:grpSpPr>
            <a:xfrm rot="5400000">
              <a:off x="12002369" y="-11663474"/>
              <a:ext cx="1249931" cy="24576878"/>
              <a:chOff x="0" y="-38100"/>
              <a:chExt cx="246900" cy="4854692"/>
            </a:xfrm>
          </p:grpSpPr>
          <p:sp>
            <p:nvSpPr>
              <p:cNvPr id="276" name="Google Shape;276;p40"/>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77" name="Google Shape;277;p40"/>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78" name="Google Shape;278;p40"/>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279" name="Google Shape;279;p40"/>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80" name="Google Shape;280;p40"/>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281" name="Google Shape;281;p40"/>
          <p:cNvSpPr txBox="1"/>
          <p:nvPr/>
        </p:nvSpPr>
        <p:spPr>
          <a:xfrm>
            <a:off x="725174" y="876300"/>
            <a:ext cx="15008700" cy="13083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8499">
                <a:solidFill>
                  <a:srgbClr val="231F20"/>
                </a:solidFill>
                <a:latin typeface="Halant"/>
                <a:ea typeface="Halant"/>
                <a:cs typeface="Halant"/>
                <a:sym typeface="Halant"/>
              </a:rPr>
              <a:t>INTRODUCTION</a:t>
            </a:r>
            <a:endParaRPr/>
          </a:p>
        </p:txBody>
      </p:sp>
      <p:sp>
        <p:nvSpPr>
          <p:cNvPr id="282" name="Google Shape;282;p40"/>
          <p:cNvSpPr txBox="1"/>
          <p:nvPr/>
        </p:nvSpPr>
        <p:spPr>
          <a:xfrm>
            <a:off x="509875" y="2719400"/>
            <a:ext cx="8881200" cy="5366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4000">
                <a:solidFill>
                  <a:schemeClr val="dk1"/>
                </a:solidFill>
                <a:latin typeface="Inter"/>
                <a:ea typeface="Inter"/>
                <a:cs typeface="Inter"/>
                <a:sym typeface="Inter"/>
              </a:rPr>
              <a:t>Early to mid 19th century (1800s)</a:t>
            </a:r>
            <a:endParaRPr b="1" sz="4000">
              <a:solidFill>
                <a:schemeClr val="dk1"/>
              </a:solidFill>
              <a:latin typeface="Inter"/>
              <a:ea typeface="Inter"/>
              <a:cs typeface="Inter"/>
              <a:sym typeface="Inter"/>
            </a:endParaRPr>
          </a:p>
          <a:p>
            <a:pPr indent="-450850" lvl="0" marL="914400" rtl="0" algn="l">
              <a:spcBef>
                <a:spcPts val="0"/>
              </a:spcBef>
              <a:spcAft>
                <a:spcPts val="0"/>
              </a:spcAft>
              <a:buClr>
                <a:schemeClr val="dk1"/>
              </a:buClr>
              <a:buSzPts val="3500"/>
              <a:buFont typeface="Inter"/>
              <a:buChar char="●"/>
            </a:pPr>
            <a:r>
              <a:rPr lang="en-US" sz="3500">
                <a:solidFill>
                  <a:schemeClr val="dk1"/>
                </a:solidFill>
                <a:latin typeface="Inter"/>
                <a:ea typeface="Inter"/>
                <a:cs typeface="Inter"/>
                <a:sym typeface="Inter"/>
              </a:rPr>
              <a:t>The Market Revolution was a major change in how goods were made, bought, and sold in the U.S.</a:t>
            </a:r>
            <a:endParaRPr sz="3500">
              <a:solidFill>
                <a:schemeClr val="dk1"/>
              </a:solidFill>
              <a:latin typeface="Inter"/>
              <a:ea typeface="Inter"/>
              <a:cs typeface="Inter"/>
              <a:sym typeface="Inter"/>
            </a:endParaRPr>
          </a:p>
          <a:p>
            <a:pPr indent="-450850" lvl="0" marL="914400" rtl="0" algn="l">
              <a:spcBef>
                <a:spcPts val="1000"/>
              </a:spcBef>
              <a:spcAft>
                <a:spcPts val="0"/>
              </a:spcAft>
              <a:buClr>
                <a:schemeClr val="dk1"/>
              </a:buClr>
              <a:buSzPts val="3500"/>
              <a:buFont typeface="Inter"/>
              <a:buChar char="●"/>
            </a:pPr>
            <a:r>
              <a:rPr lang="en-US" sz="3500">
                <a:solidFill>
                  <a:schemeClr val="dk1"/>
                </a:solidFill>
                <a:latin typeface="Inter"/>
                <a:ea typeface="Inter"/>
                <a:cs typeface="Inter"/>
                <a:sym typeface="Inter"/>
              </a:rPr>
              <a:t>It transformed daily life, jobs, and communities.</a:t>
            </a:r>
            <a:endParaRPr sz="3500">
              <a:solidFill>
                <a:schemeClr val="dk1"/>
              </a:solidFill>
              <a:latin typeface="Inter"/>
              <a:ea typeface="Inter"/>
              <a:cs typeface="Inter"/>
              <a:sym typeface="Inter"/>
            </a:endParaRPr>
          </a:p>
          <a:p>
            <a:pPr indent="-450850" lvl="0" marL="914400" rtl="0" algn="l">
              <a:spcBef>
                <a:spcPts val="1000"/>
              </a:spcBef>
              <a:spcAft>
                <a:spcPts val="1000"/>
              </a:spcAft>
              <a:buClr>
                <a:schemeClr val="dk1"/>
              </a:buClr>
              <a:buSzPts val="3500"/>
              <a:buFont typeface="Inter"/>
              <a:buChar char="●"/>
            </a:pPr>
            <a:r>
              <a:rPr lang="en-US" sz="3500">
                <a:solidFill>
                  <a:schemeClr val="dk1"/>
                </a:solidFill>
                <a:latin typeface="Inter"/>
                <a:ea typeface="Inter"/>
                <a:cs typeface="Inter"/>
                <a:sym typeface="Inter"/>
              </a:rPr>
              <a:t>It connected the country with new technology, transportation, and economic opportunities.</a:t>
            </a:r>
            <a:endParaRPr sz="3500">
              <a:solidFill>
                <a:schemeClr val="dk1"/>
              </a:solidFill>
              <a:latin typeface="Inter"/>
              <a:ea typeface="Inter"/>
              <a:cs typeface="Inter"/>
              <a:sym typeface="Inter"/>
            </a:endParaRPr>
          </a:p>
        </p:txBody>
      </p:sp>
      <p:sp>
        <p:nvSpPr>
          <p:cNvPr id="283" name="Google Shape;283;p40"/>
          <p:cNvSpPr txBox="1"/>
          <p:nvPr/>
        </p:nvSpPr>
        <p:spPr>
          <a:xfrm>
            <a:off x="9517738" y="7199188"/>
            <a:ext cx="8326200" cy="725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600">
                <a:solidFill>
                  <a:schemeClr val="dk1"/>
                </a:solidFill>
                <a:latin typeface="Halant"/>
                <a:ea typeface="Halant"/>
                <a:cs typeface="Halant"/>
                <a:sym typeface="Halant"/>
              </a:rPr>
              <a:t>Source:  Thomas Horner, “Broadway, New York,” 1836. Public Domain</a:t>
            </a:r>
            <a:endParaRPr sz="1600">
              <a:solidFill>
                <a:schemeClr val="dk1"/>
              </a:solidFill>
              <a:latin typeface="Halant"/>
              <a:ea typeface="Halant"/>
              <a:cs typeface="Halant"/>
              <a:sym typeface="Halant"/>
            </a:endParaRPr>
          </a:p>
        </p:txBody>
      </p:sp>
      <p:pic>
        <p:nvPicPr>
          <p:cNvPr id="284" name="Google Shape;284;p40" title="SAAM-1966.48.5_1_screen.jpg"/>
          <p:cNvPicPr preferRelativeResize="0"/>
          <p:nvPr/>
        </p:nvPicPr>
        <p:blipFill>
          <a:blip r:embed="rId4">
            <a:alphaModFix/>
          </a:blip>
          <a:stretch>
            <a:fillRect/>
          </a:stretch>
        </p:blipFill>
        <p:spPr>
          <a:xfrm>
            <a:off x="9643075" y="2337000"/>
            <a:ext cx="8075535" cy="4751099"/>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8" name="Shape 288"/>
        <p:cNvGrpSpPr/>
        <p:nvPr/>
      </p:nvGrpSpPr>
      <p:grpSpPr>
        <a:xfrm>
          <a:off x="0" y="0"/>
          <a:ext cx="0" cy="0"/>
          <a:chOff x="0" y="0"/>
          <a:chExt cx="0" cy="0"/>
        </a:xfrm>
      </p:grpSpPr>
      <p:sp>
        <p:nvSpPr>
          <p:cNvPr id="289" name="Google Shape;289;p41"/>
          <p:cNvSpPr/>
          <p:nvPr/>
        </p:nvSpPr>
        <p:spPr>
          <a:xfrm>
            <a:off x="12982861" y="6704153"/>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90" name="Google Shape;290;p41"/>
          <p:cNvGrpSpPr/>
          <p:nvPr/>
        </p:nvGrpSpPr>
        <p:grpSpPr>
          <a:xfrm>
            <a:off x="15859155" y="-98041"/>
            <a:ext cx="1562625" cy="1771271"/>
            <a:chOff x="0" y="-130721"/>
            <a:chExt cx="2083500" cy="2361695"/>
          </a:xfrm>
        </p:grpSpPr>
        <p:grpSp>
          <p:nvGrpSpPr>
            <p:cNvPr id="291" name="Google Shape;291;p41"/>
            <p:cNvGrpSpPr/>
            <p:nvPr/>
          </p:nvGrpSpPr>
          <p:grpSpPr>
            <a:xfrm>
              <a:off x="75599" y="-130721"/>
              <a:ext cx="1932614" cy="2361695"/>
              <a:chOff x="0" y="-47625"/>
              <a:chExt cx="704100" cy="860425"/>
            </a:xfrm>
          </p:grpSpPr>
          <p:sp>
            <p:nvSpPr>
              <p:cNvPr id="292" name="Google Shape;292;p41"/>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3" name="Google Shape;293;p41"/>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94" name="Google Shape;294;p41"/>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dk1"/>
                  </a:solidFill>
                  <a:latin typeface="Halant"/>
                  <a:ea typeface="Halant"/>
                  <a:cs typeface="Halant"/>
                  <a:sym typeface="Halant"/>
                </a:rPr>
                <a:t>4</a:t>
              </a:r>
              <a:endParaRPr>
                <a:solidFill>
                  <a:schemeClr val="dk1"/>
                </a:solidFill>
              </a:endParaRPr>
            </a:p>
          </p:txBody>
        </p:sp>
      </p:grpSp>
      <p:sp>
        <p:nvSpPr>
          <p:cNvPr id="295" name="Google Shape;295;p41"/>
          <p:cNvSpPr/>
          <p:nvPr/>
        </p:nvSpPr>
        <p:spPr>
          <a:xfrm>
            <a:off x="-3482681" y="-210192"/>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296" name="Google Shape;296;p41"/>
          <p:cNvGrpSpPr/>
          <p:nvPr/>
        </p:nvGrpSpPr>
        <p:grpSpPr>
          <a:xfrm>
            <a:off x="-254016" y="9230009"/>
            <a:ext cx="18796043" cy="937448"/>
            <a:chOff x="204" y="0"/>
            <a:chExt cx="25061391" cy="1249931"/>
          </a:xfrm>
        </p:grpSpPr>
        <p:grpSp>
          <p:nvGrpSpPr>
            <p:cNvPr id="297" name="Google Shape;297;p41"/>
            <p:cNvGrpSpPr/>
            <p:nvPr/>
          </p:nvGrpSpPr>
          <p:grpSpPr>
            <a:xfrm rot="5400000">
              <a:off x="12002369" y="-11663474"/>
              <a:ext cx="1249931" cy="24576878"/>
              <a:chOff x="0" y="-38100"/>
              <a:chExt cx="246900" cy="4854692"/>
            </a:xfrm>
          </p:grpSpPr>
          <p:sp>
            <p:nvSpPr>
              <p:cNvPr id="298" name="Google Shape;298;p41"/>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99" name="Google Shape;299;p41"/>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00" name="Google Shape;300;p41"/>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301" name="Google Shape;301;p41"/>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302" name="Google Shape;302;p41"/>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303" name="Google Shape;303;p41"/>
          <p:cNvSpPr txBox="1"/>
          <p:nvPr/>
        </p:nvSpPr>
        <p:spPr>
          <a:xfrm>
            <a:off x="195175" y="262100"/>
            <a:ext cx="17226600" cy="16929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5499">
                <a:solidFill>
                  <a:srgbClr val="231F20"/>
                </a:solidFill>
                <a:latin typeface="Halant"/>
                <a:ea typeface="Halant"/>
                <a:cs typeface="Halant"/>
                <a:sym typeface="Halant"/>
              </a:rPr>
              <a:t>PROMISE &amp; CHALLENGE ON </a:t>
            </a:r>
            <a:endParaRPr b="1" sz="5499">
              <a:solidFill>
                <a:srgbClr val="231F20"/>
              </a:solidFill>
              <a:latin typeface="Halant"/>
              <a:ea typeface="Halant"/>
              <a:cs typeface="Halant"/>
              <a:sym typeface="Halant"/>
            </a:endParaRPr>
          </a:p>
          <a:p>
            <a:pPr indent="0" lvl="0" marL="0" marR="0" rtl="0" algn="ctr">
              <a:lnSpc>
                <a:spcPct val="100000"/>
              </a:lnSpc>
              <a:spcBef>
                <a:spcPts val="0"/>
              </a:spcBef>
              <a:spcAft>
                <a:spcPts val="0"/>
              </a:spcAft>
              <a:buNone/>
            </a:pPr>
            <a:r>
              <a:rPr b="1" lang="en-US" sz="5499">
                <a:solidFill>
                  <a:srgbClr val="231F20"/>
                </a:solidFill>
                <a:latin typeface="Halant"/>
                <a:ea typeface="Halant"/>
                <a:cs typeface="Halant"/>
                <a:sym typeface="Halant"/>
              </a:rPr>
              <a:t>THE FRONTIER</a:t>
            </a:r>
            <a:endParaRPr sz="100"/>
          </a:p>
        </p:txBody>
      </p:sp>
      <p:sp>
        <p:nvSpPr>
          <p:cNvPr id="304" name="Google Shape;304;p41"/>
          <p:cNvSpPr txBox="1"/>
          <p:nvPr/>
        </p:nvSpPr>
        <p:spPr>
          <a:xfrm>
            <a:off x="10046100" y="2418275"/>
            <a:ext cx="8241900" cy="6172200"/>
          </a:xfrm>
          <a:prstGeom prst="rect">
            <a:avLst/>
          </a:prstGeom>
          <a:noFill/>
          <a:ln>
            <a:noFill/>
          </a:ln>
        </p:spPr>
        <p:txBody>
          <a:bodyPr anchorCtr="0" anchor="t" bIns="91425" lIns="91425" spcFirstLastPara="1" rIns="91425" wrap="square" tIns="91425">
            <a:spAutoFit/>
          </a:bodyPr>
          <a:lstStyle/>
          <a:p>
            <a:pPr indent="-406400" lvl="0" marL="457200" rtl="0" algn="l">
              <a:spcBef>
                <a:spcPts val="0"/>
              </a:spcBef>
              <a:spcAft>
                <a:spcPts val="0"/>
              </a:spcAft>
              <a:buClr>
                <a:schemeClr val="dk1"/>
              </a:buClr>
              <a:buSzPts val="2800"/>
              <a:buChar char="●"/>
            </a:pPr>
            <a:r>
              <a:rPr b="1" lang="en-US" sz="2800">
                <a:solidFill>
                  <a:schemeClr val="dk1"/>
                </a:solidFill>
                <a:latin typeface="Inter"/>
                <a:ea typeface="Inter"/>
                <a:cs typeface="Inter"/>
                <a:sym typeface="Inter"/>
              </a:rPr>
              <a:t>Freedom &amp; Opportunity</a:t>
            </a:r>
            <a:r>
              <a:rPr lang="en-US" sz="2800">
                <a:solidFill>
                  <a:schemeClr val="dk1"/>
                </a:solidFill>
                <a:latin typeface="Inter"/>
                <a:ea typeface="Inter"/>
                <a:cs typeface="Inter"/>
                <a:sym typeface="Inter"/>
              </a:rPr>
              <a:t> – Many believed the frontier offered land, independence, and economic success.</a:t>
            </a:r>
            <a:endParaRPr sz="2800">
              <a:solidFill>
                <a:schemeClr val="dk1"/>
              </a:solidFill>
              <a:latin typeface="Inter"/>
              <a:ea typeface="Inter"/>
              <a:cs typeface="Inter"/>
              <a:sym typeface="Inter"/>
            </a:endParaRPr>
          </a:p>
          <a:p>
            <a:pPr indent="-406400" lvl="0" marL="457200" rtl="0" algn="l">
              <a:spcBef>
                <a:spcPts val="1000"/>
              </a:spcBef>
              <a:spcAft>
                <a:spcPts val="0"/>
              </a:spcAft>
              <a:buClr>
                <a:schemeClr val="dk1"/>
              </a:buClr>
              <a:buSzPts val="2800"/>
              <a:buChar char="●"/>
            </a:pPr>
            <a:r>
              <a:rPr b="1" lang="en-US" sz="2800">
                <a:solidFill>
                  <a:schemeClr val="dk1"/>
                </a:solidFill>
                <a:latin typeface="Inter"/>
                <a:ea typeface="Inter"/>
                <a:cs typeface="Inter"/>
                <a:sym typeface="Inter"/>
              </a:rPr>
              <a:t>Hard Work &amp; Risk</a:t>
            </a:r>
            <a:r>
              <a:rPr lang="en-US" sz="2800">
                <a:solidFill>
                  <a:schemeClr val="dk1"/>
                </a:solidFill>
                <a:latin typeface="Inter"/>
                <a:ea typeface="Inter"/>
                <a:cs typeface="Inter"/>
                <a:sym typeface="Inter"/>
              </a:rPr>
              <a:t> – Settlers faced harsh environmental conditions, conflicts with Indigenous peoples, and financial struggles.</a:t>
            </a:r>
            <a:endParaRPr sz="2800">
              <a:solidFill>
                <a:schemeClr val="dk1"/>
              </a:solidFill>
              <a:latin typeface="Inter"/>
              <a:ea typeface="Inter"/>
              <a:cs typeface="Inter"/>
              <a:sym typeface="Inter"/>
            </a:endParaRPr>
          </a:p>
          <a:p>
            <a:pPr indent="-406400" lvl="0" marL="457200" rtl="0" algn="l">
              <a:spcBef>
                <a:spcPts val="1000"/>
              </a:spcBef>
              <a:spcAft>
                <a:spcPts val="0"/>
              </a:spcAft>
              <a:buClr>
                <a:schemeClr val="dk1"/>
              </a:buClr>
              <a:buSzPts val="2800"/>
              <a:buChar char="●"/>
            </a:pPr>
            <a:r>
              <a:rPr b="1" lang="en-US" sz="2800">
                <a:solidFill>
                  <a:schemeClr val="dk1"/>
                </a:solidFill>
                <a:latin typeface="Inter"/>
                <a:ea typeface="Inter"/>
                <a:cs typeface="Inter"/>
                <a:sym typeface="Inter"/>
              </a:rPr>
              <a:t>Government &amp; Rights</a:t>
            </a:r>
            <a:r>
              <a:rPr lang="en-US" sz="2800">
                <a:solidFill>
                  <a:schemeClr val="dk1"/>
                </a:solidFill>
                <a:latin typeface="Inter"/>
                <a:ea typeface="Inter"/>
                <a:cs typeface="Inter"/>
                <a:sym typeface="Inter"/>
              </a:rPr>
              <a:t> – The U.S. Constitution promised liberty, but not everyone had the same rights or opportunities.</a:t>
            </a:r>
            <a:endParaRPr sz="2800">
              <a:solidFill>
                <a:schemeClr val="dk1"/>
              </a:solidFill>
              <a:latin typeface="Inter"/>
              <a:ea typeface="Inter"/>
              <a:cs typeface="Inter"/>
              <a:sym typeface="Inter"/>
            </a:endParaRPr>
          </a:p>
          <a:p>
            <a:pPr indent="-406400" lvl="0" marL="457200" rtl="0" algn="l">
              <a:spcBef>
                <a:spcPts val="1000"/>
              </a:spcBef>
              <a:spcAft>
                <a:spcPts val="1000"/>
              </a:spcAft>
              <a:buClr>
                <a:schemeClr val="dk1"/>
              </a:buClr>
              <a:buSzPts val="2800"/>
              <a:buFont typeface="Inter"/>
              <a:buChar char="●"/>
            </a:pPr>
            <a:r>
              <a:rPr b="1" lang="en-US" sz="2800">
                <a:solidFill>
                  <a:schemeClr val="dk1"/>
                </a:solidFill>
                <a:latin typeface="Inter"/>
                <a:ea typeface="Inter"/>
                <a:cs typeface="Inter"/>
                <a:sym typeface="Inter"/>
              </a:rPr>
              <a:t>Economic Changes </a:t>
            </a:r>
            <a:r>
              <a:rPr lang="en-US" sz="2800">
                <a:solidFill>
                  <a:schemeClr val="dk1"/>
                </a:solidFill>
                <a:latin typeface="Inter"/>
                <a:ea typeface="Inter"/>
                <a:cs typeface="Inter"/>
                <a:sym typeface="Inter"/>
              </a:rPr>
              <a:t>– As more Americans moved west, opportunities arose to help the U.S. become more economically self-sufficient</a:t>
            </a:r>
            <a:endParaRPr sz="2800">
              <a:solidFill>
                <a:schemeClr val="dk1"/>
              </a:solidFill>
              <a:latin typeface="Inter"/>
              <a:ea typeface="Inter"/>
              <a:cs typeface="Inter"/>
              <a:sym typeface="Inter"/>
            </a:endParaRPr>
          </a:p>
        </p:txBody>
      </p:sp>
      <p:pic>
        <p:nvPicPr>
          <p:cNvPr id="305" name="Google Shape;305;p41"/>
          <p:cNvPicPr preferRelativeResize="0"/>
          <p:nvPr/>
        </p:nvPicPr>
        <p:blipFill rotWithShape="1">
          <a:blip r:embed="rId4">
            <a:alphaModFix/>
          </a:blip>
          <a:srcRect b="12820" l="11517" r="25375" t="15154"/>
          <a:stretch/>
        </p:blipFill>
        <p:spPr>
          <a:xfrm>
            <a:off x="157300" y="2418275"/>
            <a:ext cx="4685074" cy="5938524"/>
          </a:xfrm>
          <a:prstGeom prst="rect">
            <a:avLst/>
          </a:prstGeom>
          <a:noFill/>
          <a:ln>
            <a:noFill/>
          </a:ln>
        </p:spPr>
      </p:pic>
      <p:pic>
        <p:nvPicPr>
          <p:cNvPr id="306" name="Google Shape;306;p41"/>
          <p:cNvPicPr preferRelativeResize="0"/>
          <p:nvPr/>
        </p:nvPicPr>
        <p:blipFill rotWithShape="1">
          <a:blip r:embed="rId5">
            <a:alphaModFix/>
          </a:blip>
          <a:srcRect b="12132" l="12112" r="26276" t="16960"/>
          <a:stretch/>
        </p:blipFill>
        <p:spPr>
          <a:xfrm>
            <a:off x="5101700" y="2445775"/>
            <a:ext cx="4685076" cy="5883525"/>
          </a:xfrm>
          <a:prstGeom prst="rect">
            <a:avLst/>
          </a:prstGeom>
          <a:noFill/>
          <a:ln>
            <a:noFill/>
          </a:ln>
        </p:spPr>
      </p:pic>
      <p:sp>
        <p:nvSpPr>
          <p:cNvPr id="307" name="Google Shape;307;p41"/>
          <p:cNvSpPr txBox="1"/>
          <p:nvPr/>
        </p:nvSpPr>
        <p:spPr>
          <a:xfrm>
            <a:off x="1014913" y="3361200"/>
            <a:ext cx="1310700" cy="499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4500">
                <a:solidFill>
                  <a:schemeClr val="dk1"/>
                </a:solidFill>
                <a:highlight>
                  <a:schemeClr val="lt1"/>
                </a:highlight>
                <a:latin typeface="Halant"/>
                <a:ea typeface="Halant"/>
                <a:cs typeface="Halant"/>
                <a:sym typeface="Halant"/>
              </a:rPr>
              <a:t>1790</a:t>
            </a:r>
            <a:endParaRPr b="1" sz="4500">
              <a:solidFill>
                <a:schemeClr val="dk1"/>
              </a:solidFill>
              <a:highlight>
                <a:schemeClr val="lt1"/>
              </a:highlight>
              <a:latin typeface="Halant"/>
              <a:ea typeface="Halant"/>
              <a:cs typeface="Halant"/>
              <a:sym typeface="Halant"/>
            </a:endParaRPr>
          </a:p>
        </p:txBody>
      </p:sp>
      <p:sp>
        <p:nvSpPr>
          <p:cNvPr id="308" name="Google Shape;308;p41"/>
          <p:cNvSpPr txBox="1"/>
          <p:nvPr/>
        </p:nvSpPr>
        <p:spPr>
          <a:xfrm>
            <a:off x="5564177" y="3361200"/>
            <a:ext cx="1562700" cy="499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4500">
                <a:solidFill>
                  <a:schemeClr val="dk1"/>
                </a:solidFill>
                <a:highlight>
                  <a:schemeClr val="lt1"/>
                </a:highlight>
                <a:latin typeface="Halant"/>
                <a:ea typeface="Halant"/>
                <a:cs typeface="Halant"/>
                <a:sym typeface="Halant"/>
              </a:rPr>
              <a:t>1840</a:t>
            </a:r>
            <a:endParaRPr b="1" sz="4500">
              <a:solidFill>
                <a:schemeClr val="dk1"/>
              </a:solidFill>
              <a:highlight>
                <a:schemeClr val="lt1"/>
              </a:highlight>
              <a:latin typeface="Halant"/>
              <a:ea typeface="Halant"/>
              <a:cs typeface="Halant"/>
              <a:sym typeface="Halant"/>
            </a:endParaRPr>
          </a:p>
        </p:txBody>
      </p:sp>
      <p:sp>
        <p:nvSpPr>
          <p:cNvPr id="309" name="Google Shape;309;p41"/>
          <p:cNvSpPr txBox="1"/>
          <p:nvPr/>
        </p:nvSpPr>
        <p:spPr>
          <a:xfrm>
            <a:off x="276013" y="8507463"/>
            <a:ext cx="8326200" cy="725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600">
                <a:solidFill>
                  <a:schemeClr val="dk1"/>
                </a:solidFill>
                <a:latin typeface="Halant"/>
                <a:ea typeface="Halant"/>
                <a:cs typeface="Halant"/>
                <a:sym typeface="Halant"/>
              </a:rPr>
              <a:t>Source: Henry Gannett, “</a:t>
            </a:r>
            <a:r>
              <a:rPr lang="en-US" sz="1600">
                <a:solidFill>
                  <a:schemeClr val="dk1"/>
                </a:solidFill>
                <a:latin typeface="Halant"/>
                <a:ea typeface="Halant"/>
                <a:cs typeface="Halant"/>
                <a:sym typeface="Halant"/>
              </a:rPr>
              <a:t>Distribution of the population east of the 100th meridian: 1790 &amp; 1840,” published for the United States Census Office, 1903.</a:t>
            </a:r>
            <a:endParaRPr sz="1600">
              <a:solidFill>
                <a:schemeClr val="dk1"/>
              </a:solidFill>
              <a:latin typeface="Halant"/>
              <a:ea typeface="Halant"/>
              <a:cs typeface="Halant"/>
              <a:sym typeface="Halant"/>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3" name="Shape 313"/>
        <p:cNvGrpSpPr/>
        <p:nvPr/>
      </p:nvGrpSpPr>
      <p:grpSpPr>
        <a:xfrm>
          <a:off x="0" y="0"/>
          <a:ext cx="0" cy="0"/>
          <a:chOff x="0" y="0"/>
          <a:chExt cx="0" cy="0"/>
        </a:xfrm>
      </p:grpSpPr>
      <p:sp>
        <p:nvSpPr>
          <p:cNvPr id="314" name="Google Shape;314;p42"/>
          <p:cNvSpPr/>
          <p:nvPr/>
        </p:nvSpPr>
        <p:spPr>
          <a:xfrm>
            <a:off x="12982861" y="6704153"/>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315" name="Google Shape;315;p42"/>
          <p:cNvGrpSpPr/>
          <p:nvPr/>
        </p:nvGrpSpPr>
        <p:grpSpPr>
          <a:xfrm>
            <a:off x="15859155" y="-98041"/>
            <a:ext cx="1562625" cy="1771271"/>
            <a:chOff x="0" y="-130721"/>
            <a:chExt cx="2083500" cy="2361695"/>
          </a:xfrm>
        </p:grpSpPr>
        <p:grpSp>
          <p:nvGrpSpPr>
            <p:cNvPr id="316" name="Google Shape;316;p42"/>
            <p:cNvGrpSpPr/>
            <p:nvPr/>
          </p:nvGrpSpPr>
          <p:grpSpPr>
            <a:xfrm>
              <a:off x="75599" y="-130721"/>
              <a:ext cx="1932614" cy="2361695"/>
              <a:chOff x="0" y="-47625"/>
              <a:chExt cx="704100" cy="860425"/>
            </a:xfrm>
          </p:grpSpPr>
          <p:sp>
            <p:nvSpPr>
              <p:cNvPr id="317" name="Google Shape;317;p42"/>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8" name="Google Shape;318;p42"/>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19" name="Google Shape;319;p42"/>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dk1"/>
                  </a:solidFill>
                  <a:latin typeface="Halant"/>
                  <a:ea typeface="Halant"/>
                  <a:cs typeface="Halant"/>
                  <a:sym typeface="Halant"/>
                </a:rPr>
                <a:t>5</a:t>
              </a:r>
              <a:endParaRPr>
                <a:solidFill>
                  <a:schemeClr val="dk1"/>
                </a:solidFill>
              </a:endParaRPr>
            </a:p>
          </p:txBody>
        </p:sp>
      </p:grpSp>
      <p:sp>
        <p:nvSpPr>
          <p:cNvPr id="320" name="Google Shape;320;p42"/>
          <p:cNvSpPr/>
          <p:nvPr/>
        </p:nvSpPr>
        <p:spPr>
          <a:xfrm>
            <a:off x="-3482681" y="-210192"/>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321" name="Google Shape;321;p42"/>
          <p:cNvGrpSpPr/>
          <p:nvPr/>
        </p:nvGrpSpPr>
        <p:grpSpPr>
          <a:xfrm>
            <a:off x="-254016" y="9230009"/>
            <a:ext cx="18796043" cy="937448"/>
            <a:chOff x="204" y="0"/>
            <a:chExt cx="25061391" cy="1249931"/>
          </a:xfrm>
        </p:grpSpPr>
        <p:grpSp>
          <p:nvGrpSpPr>
            <p:cNvPr id="322" name="Google Shape;322;p42"/>
            <p:cNvGrpSpPr/>
            <p:nvPr/>
          </p:nvGrpSpPr>
          <p:grpSpPr>
            <a:xfrm rot="5400000">
              <a:off x="12002369" y="-11663474"/>
              <a:ext cx="1249931" cy="24576878"/>
              <a:chOff x="0" y="-38100"/>
              <a:chExt cx="246900" cy="4854692"/>
            </a:xfrm>
          </p:grpSpPr>
          <p:sp>
            <p:nvSpPr>
              <p:cNvPr id="323" name="Google Shape;323;p42"/>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324" name="Google Shape;324;p42"/>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25" name="Google Shape;325;p42"/>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326" name="Google Shape;326;p42"/>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327" name="Google Shape;327;p42"/>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328" name="Google Shape;328;p42"/>
          <p:cNvSpPr txBox="1"/>
          <p:nvPr/>
        </p:nvSpPr>
        <p:spPr>
          <a:xfrm>
            <a:off x="1537649" y="851100"/>
            <a:ext cx="15008700" cy="13083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8499">
                <a:solidFill>
                  <a:srgbClr val="231F20"/>
                </a:solidFill>
                <a:latin typeface="Halant"/>
                <a:ea typeface="Halant"/>
                <a:cs typeface="Halant"/>
                <a:sym typeface="Halant"/>
              </a:rPr>
              <a:t>KEY CHANGES</a:t>
            </a:r>
            <a:endParaRPr/>
          </a:p>
        </p:txBody>
      </p:sp>
      <p:sp>
        <p:nvSpPr>
          <p:cNvPr id="329" name="Google Shape;329;p42"/>
          <p:cNvSpPr/>
          <p:nvPr/>
        </p:nvSpPr>
        <p:spPr>
          <a:xfrm>
            <a:off x="1741663" y="2445900"/>
            <a:ext cx="3998700" cy="6011400"/>
          </a:xfrm>
          <a:prstGeom prst="rect">
            <a:avLst/>
          </a:prstGeom>
          <a:solidFill>
            <a:srgbClr val="6484F3"/>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3700">
                <a:latin typeface="Inter"/>
                <a:ea typeface="Inter"/>
                <a:cs typeface="Inter"/>
                <a:sym typeface="Inter"/>
              </a:rPr>
              <a:t>Industrialization</a:t>
            </a:r>
            <a:endParaRPr b="1" sz="3700">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3000">
              <a:solidFill>
                <a:schemeClr val="dk1"/>
              </a:solidFill>
              <a:latin typeface="Inter"/>
              <a:ea typeface="Inter"/>
              <a:cs typeface="Inter"/>
              <a:sym typeface="Inter"/>
            </a:endParaRPr>
          </a:p>
        </p:txBody>
      </p:sp>
      <p:sp>
        <p:nvSpPr>
          <p:cNvPr id="330" name="Google Shape;330;p42"/>
          <p:cNvSpPr/>
          <p:nvPr/>
        </p:nvSpPr>
        <p:spPr>
          <a:xfrm>
            <a:off x="7144650" y="2445900"/>
            <a:ext cx="3998700" cy="6011400"/>
          </a:xfrm>
          <a:prstGeom prst="rect">
            <a:avLst/>
          </a:prstGeom>
          <a:solidFill>
            <a:srgbClr val="38E0A4"/>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3700">
                <a:latin typeface="Inter"/>
                <a:ea typeface="Inter"/>
                <a:cs typeface="Inter"/>
                <a:sym typeface="Inter"/>
              </a:rPr>
              <a:t>Urbanization</a:t>
            </a:r>
            <a:endParaRPr b="1" sz="3700">
              <a:latin typeface="Inter"/>
              <a:ea typeface="Inter"/>
              <a:cs typeface="Inter"/>
              <a:sym typeface="Inter"/>
            </a:endParaRPr>
          </a:p>
          <a:p>
            <a:pPr indent="0" lvl="0" marL="0" rtl="0" algn="l">
              <a:spcBef>
                <a:spcPts val="0"/>
              </a:spcBef>
              <a:spcAft>
                <a:spcPts val="0"/>
              </a:spcAft>
              <a:buNone/>
            </a:pPr>
            <a:r>
              <a:t/>
            </a:r>
            <a:endParaRPr sz="3000">
              <a:solidFill>
                <a:schemeClr val="dk1"/>
              </a:solidFill>
              <a:latin typeface="Inter"/>
              <a:ea typeface="Inter"/>
              <a:cs typeface="Inter"/>
              <a:sym typeface="Inter"/>
            </a:endParaRPr>
          </a:p>
        </p:txBody>
      </p:sp>
      <p:sp>
        <p:nvSpPr>
          <p:cNvPr id="331" name="Google Shape;331;p42"/>
          <p:cNvSpPr/>
          <p:nvPr/>
        </p:nvSpPr>
        <p:spPr>
          <a:xfrm>
            <a:off x="12547638" y="2445900"/>
            <a:ext cx="3998700" cy="6011400"/>
          </a:xfrm>
          <a:prstGeom prst="rect">
            <a:avLst/>
          </a:prstGeom>
          <a:solidFill>
            <a:srgbClr val="F1AF4B"/>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3700">
                <a:latin typeface="Inter"/>
                <a:ea typeface="Inter"/>
                <a:cs typeface="Inter"/>
                <a:sym typeface="Inter"/>
              </a:rPr>
              <a:t>Technology</a:t>
            </a:r>
            <a:endParaRPr b="1" sz="3700">
              <a:latin typeface="Inter"/>
              <a:ea typeface="Inter"/>
              <a:cs typeface="Inter"/>
              <a:sym typeface="Inter"/>
            </a:endParaRPr>
          </a:p>
          <a:p>
            <a:pPr indent="0" lvl="0" marL="0" rtl="0" algn="l">
              <a:spcBef>
                <a:spcPts val="0"/>
              </a:spcBef>
              <a:spcAft>
                <a:spcPts val="0"/>
              </a:spcAft>
              <a:buNone/>
            </a:pPr>
            <a:r>
              <a:t/>
            </a:r>
            <a:endParaRPr sz="3000">
              <a:solidFill>
                <a:schemeClr val="dk1"/>
              </a:solidFill>
              <a:latin typeface="Inter"/>
              <a:ea typeface="Inter"/>
              <a:cs typeface="Inter"/>
              <a:sym typeface="Inter"/>
            </a:endParaRPr>
          </a:p>
        </p:txBody>
      </p:sp>
      <p:sp>
        <p:nvSpPr>
          <p:cNvPr id="332" name="Google Shape;332;p42"/>
          <p:cNvSpPr/>
          <p:nvPr/>
        </p:nvSpPr>
        <p:spPr>
          <a:xfrm>
            <a:off x="1063650" y="6704150"/>
            <a:ext cx="16160700" cy="822900"/>
          </a:xfrm>
          <a:prstGeom prst="rect">
            <a:avLst/>
          </a:prstGeom>
          <a:solidFill>
            <a:srgbClr val="E95C3D"/>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US" sz="3700">
                <a:solidFill>
                  <a:schemeClr val="dk1"/>
                </a:solidFill>
                <a:latin typeface="Inter"/>
                <a:ea typeface="Inter"/>
                <a:cs typeface="Inter"/>
                <a:sym typeface="Inter"/>
              </a:rPr>
              <a:t>CONNECTED BY TRANSPORTATION</a:t>
            </a:r>
            <a:endParaRPr>
              <a:latin typeface="Calibri"/>
              <a:ea typeface="Calibri"/>
              <a:cs typeface="Calibri"/>
              <a:sym typeface="Calibr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30"/>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31"/>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6" name="Shape 336"/>
        <p:cNvGrpSpPr/>
        <p:nvPr/>
      </p:nvGrpSpPr>
      <p:grpSpPr>
        <a:xfrm>
          <a:off x="0" y="0"/>
          <a:ext cx="0" cy="0"/>
          <a:chOff x="0" y="0"/>
          <a:chExt cx="0" cy="0"/>
        </a:xfrm>
      </p:grpSpPr>
      <p:sp>
        <p:nvSpPr>
          <p:cNvPr id="337" name="Google Shape;337;p43"/>
          <p:cNvSpPr/>
          <p:nvPr/>
        </p:nvSpPr>
        <p:spPr>
          <a:xfrm>
            <a:off x="12982861" y="6704153"/>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338" name="Google Shape;338;p43"/>
          <p:cNvGrpSpPr/>
          <p:nvPr/>
        </p:nvGrpSpPr>
        <p:grpSpPr>
          <a:xfrm>
            <a:off x="15859155" y="-98041"/>
            <a:ext cx="1562625" cy="1771271"/>
            <a:chOff x="0" y="-130721"/>
            <a:chExt cx="2083500" cy="2361695"/>
          </a:xfrm>
        </p:grpSpPr>
        <p:grpSp>
          <p:nvGrpSpPr>
            <p:cNvPr id="339" name="Google Shape;339;p43"/>
            <p:cNvGrpSpPr/>
            <p:nvPr/>
          </p:nvGrpSpPr>
          <p:grpSpPr>
            <a:xfrm>
              <a:off x="75599" y="-130721"/>
              <a:ext cx="1932614" cy="2361695"/>
              <a:chOff x="0" y="-47625"/>
              <a:chExt cx="704100" cy="860425"/>
            </a:xfrm>
          </p:grpSpPr>
          <p:sp>
            <p:nvSpPr>
              <p:cNvPr id="340" name="Google Shape;340;p43"/>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1" name="Google Shape;341;p43"/>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42" name="Google Shape;342;p43"/>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dk1"/>
                  </a:solidFill>
                  <a:latin typeface="Halant"/>
                  <a:ea typeface="Halant"/>
                  <a:cs typeface="Halant"/>
                  <a:sym typeface="Halant"/>
                </a:rPr>
                <a:t>6</a:t>
              </a:r>
              <a:endParaRPr>
                <a:solidFill>
                  <a:schemeClr val="dk1"/>
                </a:solidFill>
              </a:endParaRPr>
            </a:p>
          </p:txBody>
        </p:sp>
      </p:grpSp>
      <p:sp>
        <p:nvSpPr>
          <p:cNvPr id="343" name="Google Shape;343;p43"/>
          <p:cNvSpPr/>
          <p:nvPr/>
        </p:nvSpPr>
        <p:spPr>
          <a:xfrm>
            <a:off x="-3482681" y="-210192"/>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344" name="Google Shape;344;p43"/>
          <p:cNvGrpSpPr/>
          <p:nvPr/>
        </p:nvGrpSpPr>
        <p:grpSpPr>
          <a:xfrm>
            <a:off x="-254016" y="9230009"/>
            <a:ext cx="18796043" cy="937448"/>
            <a:chOff x="204" y="0"/>
            <a:chExt cx="25061391" cy="1249931"/>
          </a:xfrm>
        </p:grpSpPr>
        <p:grpSp>
          <p:nvGrpSpPr>
            <p:cNvPr id="345" name="Google Shape;345;p43"/>
            <p:cNvGrpSpPr/>
            <p:nvPr/>
          </p:nvGrpSpPr>
          <p:grpSpPr>
            <a:xfrm rot="5400000">
              <a:off x="12002369" y="-11663474"/>
              <a:ext cx="1249931" cy="24576878"/>
              <a:chOff x="0" y="-38100"/>
              <a:chExt cx="246900" cy="4854692"/>
            </a:xfrm>
          </p:grpSpPr>
          <p:sp>
            <p:nvSpPr>
              <p:cNvPr id="346" name="Google Shape;346;p43"/>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347" name="Google Shape;347;p43"/>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48" name="Google Shape;348;p43"/>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349" name="Google Shape;349;p43"/>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350" name="Google Shape;350;p43"/>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351" name="Google Shape;351;p43"/>
          <p:cNvSpPr txBox="1"/>
          <p:nvPr/>
        </p:nvSpPr>
        <p:spPr>
          <a:xfrm>
            <a:off x="725174" y="876300"/>
            <a:ext cx="15008700" cy="2154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t/>
            </a:r>
            <a:endParaRPr/>
          </a:p>
        </p:txBody>
      </p:sp>
      <p:sp>
        <p:nvSpPr>
          <p:cNvPr id="352" name="Google Shape;352;p43"/>
          <p:cNvSpPr txBox="1"/>
          <p:nvPr/>
        </p:nvSpPr>
        <p:spPr>
          <a:xfrm>
            <a:off x="99925" y="734525"/>
            <a:ext cx="17226600" cy="9387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6099">
                <a:solidFill>
                  <a:srgbClr val="231F20"/>
                </a:solidFill>
                <a:latin typeface="Halant"/>
                <a:ea typeface="Halant"/>
                <a:cs typeface="Halant"/>
                <a:sym typeface="Halant"/>
              </a:rPr>
              <a:t>INDUSTRIALIZATION</a:t>
            </a:r>
            <a:endParaRPr sz="100"/>
          </a:p>
        </p:txBody>
      </p:sp>
      <p:sp>
        <p:nvSpPr>
          <p:cNvPr id="353" name="Google Shape;353;p43"/>
          <p:cNvSpPr txBox="1"/>
          <p:nvPr/>
        </p:nvSpPr>
        <p:spPr>
          <a:xfrm>
            <a:off x="1211203" y="8115300"/>
            <a:ext cx="5437500" cy="78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450">
                <a:solidFill>
                  <a:schemeClr val="dk1"/>
                </a:solidFill>
                <a:latin typeface="Inter"/>
                <a:ea typeface="Inter"/>
                <a:cs typeface="Inter"/>
                <a:sym typeface="Inter"/>
              </a:rPr>
              <a:t>Source: Eli Terry, “Patent Application for Suspending Balance-Wheels of Clocks,” August 9, 1845.</a:t>
            </a:r>
            <a:endParaRPr sz="1450">
              <a:solidFill>
                <a:schemeClr val="dk1"/>
              </a:solidFill>
              <a:latin typeface="Inter"/>
              <a:ea typeface="Inter"/>
              <a:cs typeface="Inter"/>
              <a:sym typeface="Inter"/>
            </a:endParaRPr>
          </a:p>
        </p:txBody>
      </p:sp>
      <p:sp>
        <p:nvSpPr>
          <p:cNvPr id="354" name="Google Shape;354;p43"/>
          <p:cNvSpPr txBox="1"/>
          <p:nvPr/>
        </p:nvSpPr>
        <p:spPr>
          <a:xfrm>
            <a:off x="584075" y="2314500"/>
            <a:ext cx="8253300" cy="2229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i="1" lang="en-US" sz="3700">
                <a:solidFill>
                  <a:schemeClr val="dk1"/>
                </a:solidFill>
                <a:latin typeface="Inter"/>
                <a:ea typeface="Inter"/>
                <a:cs typeface="Inter"/>
                <a:sym typeface="Inter"/>
              </a:rPr>
              <a:t>Factories and machines changed how goods were made and how people worked</a:t>
            </a:r>
            <a:endParaRPr i="1" sz="3700">
              <a:solidFill>
                <a:schemeClr val="dk1"/>
              </a:solidFill>
              <a:latin typeface="Inter"/>
              <a:ea typeface="Inter"/>
              <a:cs typeface="Inter"/>
              <a:sym typeface="Inter"/>
            </a:endParaRPr>
          </a:p>
        </p:txBody>
      </p:sp>
      <p:pic>
        <p:nvPicPr>
          <p:cNvPr id="355" name="Google Shape;355;p43"/>
          <p:cNvPicPr preferRelativeResize="0"/>
          <p:nvPr/>
        </p:nvPicPr>
        <p:blipFill rotWithShape="1">
          <a:blip r:embed="rId4">
            <a:alphaModFix/>
          </a:blip>
          <a:srcRect b="21468" l="29958" r="34915" t="18496"/>
          <a:stretch/>
        </p:blipFill>
        <p:spPr>
          <a:xfrm>
            <a:off x="3010675" y="4506637"/>
            <a:ext cx="2875126" cy="3275150"/>
          </a:xfrm>
          <a:prstGeom prst="rect">
            <a:avLst/>
          </a:prstGeom>
          <a:noFill/>
          <a:ln>
            <a:noFill/>
          </a:ln>
        </p:spPr>
      </p:pic>
      <p:sp>
        <p:nvSpPr>
          <p:cNvPr id="356" name="Google Shape;356;p43"/>
          <p:cNvSpPr txBox="1"/>
          <p:nvPr/>
        </p:nvSpPr>
        <p:spPr>
          <a:xfrm>
            <a:off x="9054685" y="7781800"/>
            <a:ext cx="7884900" cy="78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450">
                <a:solidFill>
                  <a:schemeClr val="dk1"/>
                </a:solidFill>
                <a:latin typeface="Inter"/>
                <a:ea typeface="Inter"/>
                <a:cs typeface="Inter"/>
                <a:sym typeface="Inter"/>
              </a:rPr>
              <a:t>Source: Baines, “Mule Spinning in Action,” 1835. Public Domain</a:t>
            </a:r>
            <a:endParaRPr sz="1450">
              <a:solidFill>
                <a:schemeClr val="dk1"/>
              </a:solidFill>
              <a:latin typeface="Inter"/>
              <a:ea typeface="Inter"/>
              <a:cs typeface="Inter"/>
              <a:sym typeface="Inter"/>
            </a:endParaRPr>
          </a:p>
        </p:txBody>
      </p:sp>
      <p:pic>
        <p:nvPicPr>
          <p:cNvPr id="357" name="Google Shape;357;p43"/>
          <p:cNvPicPr preferRelativeResize="0"/>
          <p:nvPr/>
        </p:nvPicPr>
        <p:blipFill>
          <a:blip r:embed="rId5">
            <a:alphaModFix/>
          </a:blip>
          <a:stretch>
            <a:fillRect/>
          </a:stretch>
        </p:blipFill>
        <p:spPr>
          <a:xfrm>
            <a:off x="9148525" y="2619380"/>
            <a:ext cx="6897585" cy="4726123"/>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1" name="Shape 361"/>
        <p:cNvGrpSpPr/>
        <p:nvPr/>
      </p:nvGrpSpPr>
      <p:grpSpPr>
        <a:xfrm>
          <a:off x="0" y="0"/>
          <a:ext cx="0" cy="0"/>
          <a:chOff x="0" y="0"/>
          <a:chExt cx="0" cy="0"/>
        </a:xfrm>
      </p:grpSpPr>
      <p:sp>
        <p:nvSpPr>
          <p:cNvPr id="362" name="Google Shape;362;p44"/>
          <p:cNvSpPr/>
          <p:nvPr/>
        </p:nvSpPr>
        <p:spPr>
          <a:xfrm>
            <a:off x="12982861" y="6704153"/>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363" name="Google Shape;363;p44"/>
          <p:cNvGrpSpPr/>
          <p:nvPr/>
        </p:nvGrpSpPr>
        <p:grpSpPr>
          <a:xfrm>
            <a:off x="15859155" y="-98041"/>
            <a:ext cx="1562625" cy="1771271"/>
            <a:chOff x="0" y="-130721"/>
            <a:chExt cx="2083500" cy="2361695"/>
          </a:xfrm>
        </p:grpSpPr>
        <p:grpSp>
          <p:nvGrpSpPr>
            <p:cNvPr id="364" name="Google Shape;364;p44"/>
            <p:cNvGrpSpPr/>
            <p:nvPr/>
          </p:nvGrpSpPr>
          <p:grpSpPr>
            <a:xfrm>
              <a:off x="75599" y="-130721"/>
              <a:ext cx="1932614" cy="2361695"/>
              <a:chOff x="0" y="-47625"/>
              <a:chExt cx="704100" cy="860425"/>
            </a:xfrm>
          </p:grpSpPr>
          <p:sp>
            <p:nvSpPr>
              <p:cNvPr id="365" name="Google Shape;365;p44"/>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6" name="Google Shape;366;p44"/>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67" name="Google Shape;367;p44"/>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dk1"/>
                  </a:solidFill>
                  <a:latin typeface="Halant"/>
                  <a:ea typeface="Halant"/>
                  <a:cs typeface="Halant"/>
                  <a:sym typeface="Halant"/>
                </a:rPr>
                <a:t>7</a:t>
              </a:r>
              <a:endParaRPr>
                <a:solidFill>
                  <a:schemeClr val="dk1"/>
                </a:solidFill>
              </a:endParaRPr>
            </a:p>
          </p:txBody>
        </p:sp>
      </p:grpSp>
      <p:sp>
        <p:nvSpPr>
          <p:cNvPr id="368" name="Google Shape;368;p44"/>
          <p:cNvSpPr/>
          <p:nvPr/>
        </p:nvSpPr>
        <p:spPr>
          <a:xfrm>
            <a:off x="-3482681" y="-210192"/>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369" name="Google Shape;369;p44"/>
          <p:cNvGrpSpPr/>
          <p:nvPr/>
        </p:nvGrpSpPr>
        <p:grpSpPr>
          <a:xfrm>
            <a:off x="-254016" y="9230009"/>
            <a:ext cx="18796043" cy="937448"/>
            <a:chOff x="204" y="0"/>
            <a:chExt cx="25061391" cy="1249931"/>
          </a:xfrm>
        </p:grpSpPr>
        <p:grpSp>
          <p:nvGrpSpPr>
            <p:cNvPr id="370" name="Google Shape;370;p44"/>
            <p:cNvGrpSpPr/>
            <p:nvPr/>
          </p:nvGrpSpPr>
          <p:grpSpPr>
            <a:xfrm rot="5400000">
              <a:off x="12002369" y="-11663474"/>
              <a:ext cx="1249931" cy="24576878"/>
              <a:chOff x="0" y="-38100"/>
              <a:chExt cx="246900" cy="4854692"/>
            </a:xfrm>
          </p:grpSpPr>
          <p:sp>
            <p:nvSpPr>
              <p:cNvPr id="371" name="Google Shape;371;p44"/>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372" name="Google Shape;372;p44"/>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73" name="Google Shape;373;p44"/>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374" name="Google Shape;374;p44"/>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375" name="Google Shape;375;p44"/>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376" name="Google Shape;376;p44"/>
          <p:cNvSpPr txBox="1"/>
          <p:nvPr/>
        </p:nvSpPr>
        <p:spPr>
          <a:xfrm>
            <a:off x="725174" y="876300"/>
            <a:ext cx="15008700" cy="2154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t/>
            </a:r>
            <a:endParaRPr/>
          </a:p>
        </p:txBody>
      </p:sp>
      <p:sp>
        <p:nvSpPr>
          <p:cNvPr id="377" name="Google Shape;377;p44"/>
          <p:cNvSpPr txBox="1"/>
          <p:nvPr/>
        </p:nvSpPr>
        <p:spPr>
          <a:xfrm>
            <a:off x="195175" y="719300"/>
            <a:ext cx="17226600" cy="9387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6099">
                <a:solidFill>
                  <a:srgbClr val="231F20"/>
                </a:solidFill>
                <a:latin typeface="Halant"/>
                <a:ea typeface="Halant"/>
                <a:cs typeface="Halant"/>
                <a:sym typeface="Halant"/>
              </a:rPr>
              <a:t>URBANIZATION</a:t>
            </a:r>
            <a:endParaRPr sz="100"/>
          </a:p>
        </p:txBody>
      </p:sp>
      <p:sp>
        <p:nvSpPr>
          <p:cNvPr id="378" name="Google Shape;378;p44"/>
          <p:cNvSpPr txBox="1"/>
          <p:nvPr/>
        </p:nvSpPr>
        <p:spPr>
          <a:xfrm>
            <a:off x="2163700" y="1755625"/>
            <a:ext cx="14305200" cy="937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i="1" lang="en-US" sz="3700">
                <a:solidFill>
                  <a:schemeClr val="dk1"/>
                </a:solidFill>
                <a:latin typeface="Inter"/>
                <a:ea typeface="Inter"/>
                <a:cs typeface="Inter"/>
                <a:sym typeface="Inter"/>
              </a:rPr>
              <a:t>Growing cities became centers of jobs and industry.</a:t>
            </a:r>
            <a:endParaRPr i="1" sz="3700">
              <a:solidFill>
                <a:schemeClr val="dk1"/>
              </a:solidFill>
              <a:latin typeface="Inter"/>
              <a:ea typeface="Inter"/>
              <a:cs typeface="Inter"/>
              <a:sym typeface="Inter"/>
            </a:endParaRPr>
          </a:p>
        </p:txBody>
      </p:sp>
      <p:pic>
        <p:nvPicPr>
          <p:cNvPr id="379" name="Google Shape;379;p44"/>
          <p:cNvPicPr preferRelativeResize="0"/>
          <p:nvPr/>
        </p:nvPicPr>
        <p:blipFill rotWithShape="1">
          <a:blip r:embed="rId4">
            <a:alphaModFix/>
          </a:blip>
          <a:srcRect b="15470" l="20452" r="22207" t="26281"/>
          <a:stretch/>
        </p:blipFill>
        <p:spPr>
          <a:xfrm>
            <a:off x="195175" y="2693125"/>
            <a:ext cx="8138952" cy="5510850"/>
          </a:xfrm>
          <a:prstGeom prst="rect">
            <a:avLst/>
          </a:prstGeom>
          <a:noFill/>
          <a:ln cap="flat" cmpd="sng" w="19050">
            <a:solidFill>
              <a:schemeClr val="dk1"/>
            </a:solidFill>
            <a:prstDash val="solid"/>
            <a:round/>
            <a:headEnd len="sm" w="sm" type="none"/>
            <a:tailEnd len="sm" w="sm" type="none"/>
          </a:ln>
        </p:spPr>
      </p:pic>
      <p:pic>
        <p:nvPicPr>
          <p:cNvPr id="380" name="Google Shape;380;p44"/>
          <p:cNvPicPr preferRelativeResize="0"/>
          <p:nvPr/>
        </p:nvPicPr>
        <p:blipFill rotWithShape="1">
          <a:blip r:embed="rId5">
            <a:alphaModFix/>
          </a:blip>
          <a:srcRect b="15580" l="21085" r="23485" t="27220"/>
          <a:stretch/>
        </p:blipFill>
        <p:spPr>
          <a:xfrm>
            <a:off x="9508499" y="2649562"/>
            <a:ext cx="8138952" cy="5597974"/>
          </a:xfrm>
          <a:prstGeom prst="rect">
            <a:avLst/>
          </a:prstGeom>
          <a:noFill/>
          <a:ln cap="flat" cmpd="sng" w="19050">
            <a:solidFill>
              <a:schemeClr val="dk1"/>
            </a:solidFill>
            <a:prstDash val="solid"/>
            <a:round/>
            <a:headEnd len="sm" w="sm" type="none"/>
            <a:tailEnd len="sm" w="sm" type="none"/>
          </a:ln>
        </p:spPr>
      </p:pic>
      <p:sp>
        <p:nvSpPr>
          <p:cNvPr id="381" name="Google Shape;381;p44"/>
          <p:cNvSpPr txBox="1"/>
          <p:nvPr/>
        </p:nvSpPr>
        <p:spPr>
          <a:xfrm>
            <a:off x="1211194" y="8420100"/>
            <a:ext cx="16051500" cy="78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600">
                <a:solidFill>
                  <a:schemeClr val="dk1"/>
                </a:solidFill>
                <a:latin typeface="Inter"/>
                <a:ea typeface="Inter"/>
                <a:cs typeface="Inter"/>
                <a:sym typeface="Inter"/>
              </a:rPr>
              <a:t>Source: U.S. Census Bureau, “</a:t>
            </a:r>
            <a:r>
              <a:rPr lang="en-US" sz="1600">
                <a:solidFill>
                  <a:schemeClr val="dk1"/>
                </a:solidFill>
                <a:latin typeface="Inter"/>
                <a:ea typeface="Inter"/>
                <a:cs typeface="Inter"/>
                <a:sym typeface="Inter"/>
              </a:rPr>
              <a:t>Increasing Urbanization: Population Distribution by City Size, 1790 &amp; 1850,” July 19, 2012.</a:t>
            </a:r>
            <a:endParaRPr sz="1600">
              <a:solidFill>
                <a:schemeClr val="dk1"/>
              </a:solidFill>
              <a:latin typeface="Inter"/>
              <a:ea typeface="Inter"/>
              <a:cs typeface="Inter"/>
              <a:sym typeface="Inte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5" name="Shape 385"/>
        <p:cNvGrpSpPr/>
        <p:nvPr/>
      </p:nvGrpSpPr>
      <p:grpSpPr>
        <a:xfrm>
          <a:off x="0" y="0"/>
          <a:ext cx="0" cy="0"/>
          <a:chOff x="0" y="0"/>
          <a:chExt cx="0" cy="0"/>
        </a:xfrm>
      </p:grpSpPr>
      <p:sp>
        <p:nvSpPr>
          <p:cNvPr id="386" name="Google Shape;386;p45"/>
          <p:cNvSpPr/>
          <p:nvPr/>
        </p:nvSpPr>
        <p:spPr>
          <a:xfrm>
            <a:off x="12982861" y="6704153"/>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387" name="Google Shape;387;p45"/>
          <p:cNvGrpSpPr/>
          <p:nvPr/>
        </p:nvGrpSpPr>
        <p:grpSpPr>
          <a:xfrm>
            <a:off x="15859155" y="-98041"/>
            <a:ext cx="1562625" cy="1771271"/>
            <a:chOff x="0" y="-130721"/>
            <a:chExt cx="2083500" cy="2361695"/>
          </a:xfrm>
        </p:grpSpPr>
        <p:grpSp>
          <p:nvGrpSpPr>
            <p:cNvPr id="388" name="Google Shape;388;p45"/>
            <p:cNvGrpSpPr/>
            <p:nvPr/>
          </p:nvGrpSpPr>
          <p:grpSpPr>
            <a:xfrm>
              <a:off x="75599" y="-130721"/>
              <a:ext cx="1932614" cy="2361695"/>
              <a:chOff x="0" y="-47625"/>
              <a:chExt cx="704100" cy="860425"/>
            </a:xfrm>
          </p:grpSpPr>
          <p:sp>
            <p:nvSpPr>
              <p:cNvPr id="389" name="Google Shape;389;p45"/>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0" name="Google Shape;390;p45"/>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91" name="Google Shape;391;p45"/>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dk1"/>
                  </a:solidFill>
                  <a:latin typeface="Halant"/>
                  <a:ea typeface="Halant"/>
                  <a:cs typeface="Halant"/>
                  <a:sym typeface="Halant"/>
                </a:rPr>
                <a:t>8</a:t>
              </a:r>
              <a:endParaRPr>
                <a:solidFill>
                  <a:schemeClr val="dk1"/>
                </a:solidFill>
              </a:endParaRPr>
            </a:p>
          </p:txBody>
        </p:sp>
      </p:grpSp>
      <p:sp>
        <p:nvSpPr>
          <p:cNvPr id="392" name="Google Shape;392;p45"/>
          <p:cNvSpPr/>
          <p:nvPr/>
        </p:nvSpPr>
        <p:spPr>
          <a:xfrm>
            <a:off x="-3482681" y="-210192"/>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393" name="Google Shape;393;p45"/>
          <p:cNvGrpSpPr/>
          <p:nvPr/>
        </p:nvGrpSpPr>
        <p:grpSpPr>
          <a:xfrm>
            <a:off x="-254016" y="9230009"/>
            <a:ext cx="18796043" cy="937448"/>
            <a:chOff x="204" y="0"/>
            <a:chExt cx="25061391" cy="1249931"/>
          </a:xfrm>
        </p:grpSpPr>
        <p:grpSp>
          <p:nvGrpSpPr>
            <p:cNvPr id="394" name="Google Shape;394;p45"/>
            <p:cNvGrpSpPr/>
            <p:nvPr/>
          </p:nvGrpSpPr>
          <p:grpSpPr>
            <a:xfrm rot="5400000">
              <a:off x="12002369" y="-11663474"/>
              <a:ext cx="1249931" cy="24576878"/>
              <a:chOff x="0" y="-38100"/>
              <a:chExt cx="246900" cy="4854692"/>
            </a:xfrm>
          </p:grpSpPr>
          <p:sp>
            <p:nvSpPr>
              <p:cNvPr id="395" name="Google Shape;395;p45"/>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396" name="Google Shape;396;p45"/>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97" name="Google Shape;397;p45"/>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398" name="Google Shape;398;p45"/>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399" name="Google Shape;399;p45"/>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400" name="Google Shape;400;p45"/>
          <p:cNvSpPr txBox="1"/>
          <p:nvPr/>
        </p:nvSpPr>
        <p:spPr>
          <a:xfrm>
            <a:off x="725174" y="876300"/>
            <a:ext cx="15008700" cy="2154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t/>
            </a:r>
            <a:endParaRPr/>
          </a:p>
        </p:txBody>
      </p:sp>
      <p:sp>
        <p:nvSpPr>
          <p:cNvPr id="401" name="Google Shape;401;p45"/>
          <p:cNvSpPr txBox="1"/>
          <p:nvPr/>
        </p:nvSpPr>
        <p:spPr>
          <a:xfrm>
            <a:off x="195175" y="1328900"/>
            <a:ext cx="17226600" cy="9387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6099">
                <a:solidFill>
                  <a:srgbClr val="231F20"/>
                </a:solidFill>
                <a:latin typeface="Halant"/>
                <a:ea typeface="Halant"/>
                <a:cs typeface="Halant"/>
                <a:sym typeface="Halant"/>
              </a:rPr>
              <a:t>TECHNOLOGY</a:t>
            </a:r>
            <a:endParaRPr sz="100"/>
          </a:p>
        </p:txBody>
      </p:sp>
      <p:sp>
        <p:nvSpPr>
          <p:cNvPr id="402" name="Google Shape;402;p45"/>
          <p:cNvSpPr txBox="1"/>
          <p:nvPr/>
        </p:nvSpPr>
        <p:spPr>
          <a:xfrm>
            <a:off x="5898600" y="4402225"/>
            <a:ext cx="6849000" cy="3202500"/>
          </a:xfrm>
          <a:prstGeom prst="rect">
            <a:avLst/>
          </a:prstGeom>
          <a:noFill/>
          <a:ln>
            <a:noFill/>
          </a:ln>
        </p:spPr>
        <p:txBody>
          <a:bodyPr anchorCtr="0" anchor="t" bIns="91425" lIns="91425" spcFirstLastPara="1" rIns="91425" wrap="square" tIns="91425">
            <a:noAutofit/>
          </a:bodyPr>
          <a:lstStyle/>
          <a:p>
            <a:pPr indent="-457200" lvl="0" marL="457200" rtl="0" algn="l">
              <a:spcBef>
                <a:spcPts val="0"/>
              </a:spcBef>
              <a:spcAft>
                <a:spcPts val="0"/>
              </a:spcAft>
              <a:buClr>
                <a:schemeClr val="dk1"/>
              </a:buClr>
              <a:buSzPts val="3600"/>
              <a:buFont typeface="Inter"/>
              <a:buChar char="●"/>
            </a:pPr>
            <a:r>
              <a:rPr lang="en-US" sz="3600">
                <a:solidFill>
                  <a:schemeClr val="dk1"/>
                </a:solidFill>
                <a:latin typeface="Inter"/>
                <a:ea typeface="Inter"/>
                <a:cs typeface="Inter"/>
                <a:sym typeface="Inter"/>
              </a:rPr>
              <a:t>Cotton Gin</a:t>
            </a:r>
            <a:endParaRPr sz="3600">
              <a:solidFill>
                <a:schemeClr val="dk1"/>
              </a:solidFill>
              <a:latin typeface="Inter"/>
              <a:ea typeface="Inter"/>
              <a:cs typeface="Inter"/>
              <a:sym typeface="Inter"/>
            </a:endParaRPr>
          </a:p>
          <a:p>
            <a:pPr indent="-457200" lvl="0" marL="457200" rtl="0" algn="l">
              <a:spcBef>
                <a:spcPts val="0"/>
              </a:spcBef>
              <a:spcAft>
                <a:spcPts val="0"/>
              </a:spcAft>
              <a:buClr>
                <a:schemeClr val="dk1"/>
              </a:buClr>
              <a:buSzPts val="3600"/>
              <a:buFont typeface="Inter"/>
              <a:buChar char="●"/>
            </a:pPr>
            <a:r>
              <a:rPr lang="en-US" sz="3600">
                <a:solidFill>
                  <a:schemeClr val="dk1"/>
                </a:solidFill>
                <a:latin typeface="Inter"/>
                <a:ea typeface="Inter"/>
                <a:cs typeface="Inter"/>
                <a:sym typeface="Inter"/>
              </a:rPr>
              <a:t>Interchangeable Parts</a:t>
            </a:r>
            <a:endParaRPr sz="3600">
              <a:solidFill>
                <a:schemeClr val="dk1"/>
              </a:solidFill>
              <a:latin typeface="Inter"/>
              <a:ea typeface="Inter"/>
              <a:cs typeface="Inter"/>
              <a:sym typeface="Inter"/>
            </a:endParaRPr>
          </a:p>
          <a:p>
            <a:pPr indent="-457200" lvl="0" marL="457200" rtl="0" algn="l">
              <a:spcBef>
                <a:spcPts val="0"/>
              </a:spcBef>
              <a:spcAft>
                <a:spcPts val="0"/>
              </a:spcAft>
              <a:buClr>
                <a:schemeClr val="dk1"/>
              </a:buClr>
              <a:buSzPts val="3600"/>
              <a:buFont typeface="Inter"/>
              <a:buChar char="●"/>
            </a:pPr>
            <a:r>
              <a:rPr lang="en-US" sz="3600">
                <a:solidFill>
                  <a:schemeClr val="dk1"/>
                </a:solidFill>
                <a:latin typeface="Inter"/>
                <a:ea typeface="Inter"/>
                <a:cs typeface="Inter"/>
                <a:sym typeface="Inter"/>
              </a:rPr>
              <a:t>Telegraph</a:t>
            </a:r>
            <a:endParaRPr sz="3600">
              <a:solidFill>
                <a:schemeClr val="dk1"/>
              </a:solidFill>
              <a:latin typeface="Inter"/>
              <a:ea typeface="Inter"/>
              <a:cs typeface="Inter"/>
              <a:sym typeface="Inter"/>
            </a:endParaRPr>
          </a:p>
          <a:p>
            <a:pPr indent="-457200" lvl="0" marL="457200" rtl="0" algn="l">
              <a:spcBef>
                <a:spcPts val="0"/>
              </a:spcBef>
              <a:spcAft>
                <a:spcPts val="0"/>
              </a:spcAft>
              <a:buClr>
                <a:schemeClr val="dk1"/>
              </a:buClr>
              <a:buSzPts val="3600"/>
              <a:buFont typeface="Inter"/>
              <a:buChar char="●"/>
            </a:pPr>
            <a:r>
              <a:rPr lang="en-US" sz="3600">
                <a:solidFill>
                  <a:schemeClr val="dk1"/>
                </a:solidFill>
                <a:latin typeface="Inter"/>
                <a:ea typeface="Inter"/>
                <a:cs typeface="Inter"/>
                <a:sym typeface="Inter"/>
              </a:rPr>
              <a:t>Steel Plow</a:t>
            </a:r>
            <a:endParaRPr sz="3600">
              <a:solidFill>
                <a:schemeClr val="dk1"/>
              </a:solidFill>
              <a:latin typeface="Inter"/>
              <a:ea typeface="Inter"/>
              <a:cs typeface="Inter"/>
              <a:sym typeface="Inter"/>
            </a:endParaRPr>
          </a:p>
          <a:p>
            <a:pPr indent="-457200" lvl="0" marL="457200" rtl="0" algn="l">
              <a:spcBef>
                <a:spcPts val="0"/>
              </a:spcBef>
              <a:spcAft>
                <a:spcPts val="0"/>
              </a:spcAft>
              <a:buClr>
                <a:schemeClr val="dk1"/>
              </a:buClr>
              <a:buSzPts val="3600"/>
              <a:buFont typeface="Inter"/>
              <a:buChar char="●"/>
            </a:pPr>
            <a:r>
              <a:rPr lang="en-US" sz="3600">
                <a:solidFill>
                  <a:schemeClr val="dk1"/>
                </a:solidFill>
                <a:latin typeface="Inter"/>
                <a:ea typeface="Inter"/>
                <a:cs typeface="Inter"/>
                <a:sym typeface="Inter"/>
              </a:rPr>
              <a:t>McCormick Reaper</a:t>
            </a:r>
            <a:endParaRPr sz="3600">
              <a:solidFill>
                <a:schemeClr val="dk1"/>
              </a:solidFill>
              <a:latin typeface="Inter"/>
              <a:ea typeface="Inter"/>
              <a:cs typeface="Inter"/>
              <a:sym typeface="Inter"/>
            </a:endParaRPr>
          </a:p>
        </p:txBody>
      </p:sp>
      <p:sp>
        <p:nvSpPr>
          <p:cNvPr id="403" name="Google Shape;403;p45"/>
          <p:cNvSpPr txBox="1"/>
          <p:nvPr/>
        </p:nvSpPr>
        <p:spPr>
          <a:xfrm>
            <a:off x="5482775" y="2385950"/>
            <a:ext cx="6787200" cy="4152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i="1" lang="en-US" sz="3700">
                <a:solidFill>
                  <a:schemeClr val="dk1"/>
                </a:solidFill>
                <a:latin typeface="Inter"/>
                <a:ea typeface="Inter"/>
                <a:cs typeface="Inter"/>
                <a:sym typeface="Inter"/>
              </a:rPr>
              <a:t>New inventions and innovations made production more efficient.</a:t>
            </a:r>
            <a:endParaRPr i="1" sz="3700">
              <a:solidFill>
                <a:schemeClr val="dk1"/>
              </a:solidFill>
              <a:latin typeface="Inter"/>
              <a:ea typeface="Inter"/>
              <a:cs typeface="Inter"/>
              <a:sym typeface="Inter"/>
            </a:endParaRPr>
          </a:p>
        </p:txBody>
      </p:sp>
      <p:pic>
        <p:nvPicPr>
          <p:cNvPr id="404" name="Google Shape;404;p45"/>
          <p:cNvPicPr preferRelativeResize="0"/>
          <p:nvPr/>
        </p:nvPicPr>
        <p:blipFill>
          <a:blip r:embed="rId4">
            <a:alphaModFix/>
          </a:blip>
          <a:stretch>
            <a:fillRect/>
          </a:stretch>
        </p:blipFill>
        <p:spPr>
          <a:xfrm>
            <a:off x="492434" y="403231"/>
            <a:ext cx="4825176" cy="7031689"/>
          </a:xfrm>
          <a:prstGeom prst="rect">
            <a:avLst/>
          </a:prstGeom>
          <a:noFill/>
          <a:ln>
            <a:noFill/>
          </a:ln>
        </p:spPr>
      </p:pic>
      <p:sp>
        <p:nvSpPr>
          <p:cNvPr id="405" name="Google Shape;405;p45"/>
          <p:cNvSpPr txBox="1"/>
          <p:nvPr/>
        </p:nvSpPr>
        <p:spPr>
          <a:xfrm>
            <a:off x="492428" y="7833075"/>
            <a:ext cx="5437500" cy="78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500">
                <a:solidFill>
                  <a:schemeClr val="dk1"/>
                </a:solidFill>
                <a:latin typeface="Inter"/>
                <a:ea typeface="Inter"/>
                <a:cs typeface="Inter"/>
                <a:sym typeface="Inter"/>
              </a:rPr>
              <a:t>Source: Elbridge Streeter Brooks, “</a:t>
            </a:r>
            <a:r>
              <a:rPr lang="en-US" sz="1500">
                <a:solidFill>
                  <a:schemeClr val="dk1"/>
                </a:solidFill>
                <a:latin typeface="Inter"/>
                <a:ea typeface="Inter"/>
                <a:cs typeface="Inter"/>
                <a:sym typeface="Inter"/>
              </a:rPr>
              <a:t>The first telegram. Professor Samuel Morse sending the despatch as dictated by Miss Annie Ellsworth,” 1900. </a:t>
            </a:r>
            <a:endParaRPr sz="1500">
              <a:solidFill>
                <a:schemeClr val="dk1"/>
              </a:solidFill>
              <a:latin typeface="Inter"/>
              <a:ea typeface="Inter"/>
              <a:cs typeface="Inter"/>
              <a:sym typeface="Inter"/>
            </a:endParaRPr>
          </a:p>
        </p:txBody>
      </p:sp>
      <p:pic>
        <p:nvPicPr>
          <p:cNvPr id="406" name="Google Shape;406;p45"/>
          <p:cNvPicPr preferRelativeResize="0"/>
          <p:nvPr/>
        </p:nvPicPr>
        <p:blipFill>
          <a:blip r:embed="rId5">
            <a:alphaModFix/>
          </a:blip>
          <a:stretch>
            <a:fillRect/>
          </a:stretch>
        </p:blipFill>
        <p:spPr>
          <a:xfrm>
            <a:off x="12594475" y="1832054"/>
            <a:ext cx="4223935" cy="5772675"/>
          </a:xfrm>
          <a:prstGeom prst="rect">
            <a:avLst/>
          </a:prstGeom>
          <a:noFill/>
          <a:ln>
            <a:noFill/>
          </a:ln>
        </p:spPr>
      </p:pic>
      <p:sp>
        <p:nvSpPr>
          <p:cNvPr id="407" name="Google Shape;407;p45"/>
          <p:cNvSpPr txBox="1"/>
          <p:nvPr/>
        </p:nvSpPr>
        <p:spPr>
          <a:xfrm>
            <a:off x="12269978" y="8026763"/>
            <a:ext cx="5437500" cy="78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500">
                <a:solidFill>
                  <a:schemeClr val="dk1"/>
                </a:solidFill>
                <a:latin typeface="Inter"/>
                <a:ea typeface="Inter"/>
                <a:cs typeface="Inter"/>
                <a:sym typeface="Inter"/>
              </a:rPr>
              <a:t>Source: Eli Whitney, “Original Patent for Cotton Gin,” 1794. Public Domain.</a:t>
            </a:r>
            <a:endParaRPr sz="1500">
              <a:solidFill>
                <a:schemeClr val="dk1"/>
              </a:solidFill>
              <a:latin typeface="Inter"/>
              <a:ea typeface="Inter"/>
              <a:cs typeface="Inter"/>
              <a:sym typeface="Inter"/>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